
<file path=[Content_Types].xml><?xml version="1.0" encoding="utf-8"?>
<Types xmlns="http://schemas.openxmlformats.org/package/2006/content-types">
  <Default Extension="jpeg" ContentType="image/jpeg"/>
  <Default Extension="xlsx" ContentType="application/vnd.openxmlformats-officedocument.spreadsheetml.sheet"/>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81" r:id="rId7"/>
    <p:sldId id="284" r:id="rId8"/>
    <p:sldId id="283" r:id="rId9"/>
    <p:sldId id="279" r:id="rId10"/>
    <p:sldId id="273" r:id="rId11"/>
    <p:sldId id="267" r:id="rId12"/>
    <p:sldId id="287" r:id="rId13"/>
    <p:sldId id="278" r:id="rId14"/>
    <p:sldId id="264" r:id="rId15"/>
    <p:sldId id="280" r:id="rId16"/>
    <p:sldId id="265" r:id="rId17"/>
    <p:sldId id="266" r:id="rId18"/>
    <p:sldId id="274" r:id="rId19"/>
    <p:sldId id="288" r:id="rId20"/>
    <p:sldId id="282" r:id="rId21"/>
    <p:sldId id="268" r:id="rId22"/>
    <p:sldId id="285" r:id="rId23"/>
    <p:sldId id="276" r:id="rId24"/>
    <p:sldId id="286" r:id="rId25"/>
    <p:sldId id="269" r:id="rId26"/>
    <p:sldId id="289" r:id="rId27"/>
    <p:sldId id="277" r:id="rId28"/>
    <p:sldId id="271" r:id="rId29"/>
    <p:sldId id="270" r:id="rId30"/>
    <p:sldId id="272" r:id="rId31"/>
    <p:sldId id="275" r:id="rId32"/>
    <p:sldId id="290"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092A9"/>
    <a:srgbClr val="4D73B4"/>
    <a:srgbClr val="84AB6C"/>
    <a:srgbClr val="1D8D7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64" d="100"/>
          <a:sy n="64" d="100"/>
        </p:scale>
        <p:origin x="-582" y="-792"/>
      </p:cViewPr>
      <p:guideLst>
        <p:guide orient="horz" pos="2160"/>
        <p:guide pos="3840"/>
      </p:guideLst>
    </p:cSldViewPr>
  </p:slideViewPr>
  <p:notesTextViewPr>
    <p:cViewPr>
      <p:scale>
        <a:sx n="1" d="1"/>
        <a:sy n="1" d="1"/>
      </p:scale>
      <p:origin x="0" y="0"/>
    </p:cViewPr>
  </p:notesTextViewPr>
  <p:sorterViewPr>
    <p:cViewPr>
      <p:scale>
        <a:sx n="65" d="100"/>
        <a:sy n="6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0.862241613676912"/>
        </c:manualLayout>
      </c:layout>
      <c:barChart>
        <c:barDir val="col"/>
        <c:grouping val="clustered"/>
        <c:varyColors val="0"/>
        <c:ser>
          <c:idx val="0"/>
          <c:order val="0"/>
          <c:tx>
            <c:strRef>
              <c:f>Sheet1!$B$1</c:f>
              <c:strCache>
                <c:ptCount val="1"/>
                <c:pt idx="0">
                  <c:v>系列 1</c:v>
                </c:pt>
              </c:strCache>
            </c:strRef>
          </c:tx>
          <c:invertIfNegative val="0"/>
          <c:dPt>
            <c:idx val="13"/>
            <c:invertIfNegative val="0"/>
            <c:bubble3D val="0"/>
          </c:dPt>
          <c:dLbls>
            <c:spPr>
              <a:noFill/>
              <a:ln>
                <a:noFill/>
              </a:ln>
              <a:effectLst/>
            </c:spPr>
            <c:txPr>
              <a:bodyPr rot="0" spcFirstLastPara="0" vertOverflow="ellipsis" vert="horz" wrap="square" lIns="38100" tIns="19050" rIns="38100" bIns="19050" anchor="ctr" anchorCtr="1"/>
              <a:lstStyle/>
              <a:p>
                <a:pPr>
                  <a:defRPr lang="zh-CN" sz="1200" b="0" i="0" u="none" strike="noStrike" kern="1200" baseline="0">
                    <a:solidFill>
                      <a:schemeClr val="tx1"/>
                    </a:solidFill>
                    <a:latin typeface="+mn-lt"/>
                    <a:ea typeface="+mn-ea"/>
                    <a:cs typeface="+mn-ea"/>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0"/>
                <c15:leaderLines/>
              </c:ext>
            </c:extLst>
          </c:dLbls>
          <c:cat>
            <c:strRef>
              <c:f>Sheet1!$A$2:$A$15</c:f>
              <c:strCache>
                <c:ptCount val="14"/>
                <c:pt idx="0">
                  <c:v>类别 1</c:v>
                </c:pt>
                <c:pt idx="1">
                  <c:v>类别 2</c:v>
                </c:pt>
                <c:pt idx="2">
                  <c:v>类别 3</c:v>
                </c:pt>
                <c:pt idx="3">
                  <c:v>类别 4</c:v>
                </c:pt>
                <c:pt idx="4">
                  <c:v>类别 5</c:v>
                </c:pt>
                <c:pt idx="5">
                  <c:v>类别 6</c:v>
                </c:pt>
                <c:pt idx="6">
                  <c:v>类别 7</c:v>
                </c:pt>
                <c:pt idx="7">
                  <c:v>类别 8</c:v>
                </c:pt>
                <c:pt idx="8">
                  <c:v>类别 9</c:v>
                </c:pt>
                <c:pt idx="9">
                  <c:v>类别 10</c:v>
                </c:pt>
                <c:pt idx="10">
                  <c:v>类别 11</c:v>
                </c:pt>
                <c:pt idx="11">
                  <c:v>类别 12</c:v>
                </c:pt>
                <c:pt idx="12">
                  <c:v>类别 13</c:v>
                </c:pt>
                <c:pt idx="13">
                  <c:v>类别 14</c:v>
                </c:pt>
              </c:strCache>
            </c:strRef>
          </c:cat>
          <c:val>
            <c:numRef>
              <c:f>Sheet1!$B$2:$B$15</c:f>
              <c:numCache>
                <c:formatCode>0.0</c:formatCode>
                <c:ptCount val="14"/>
                <c:pt idx="0">
                  <c:v>4.3</c:v>
                </c:pt>
                <c:pt idx="1">
                  <c:v>2.5</c:v>
                </c:pt>
                <c:pt idx="2">
                  <c:v>3.5</c:v>
                </c:pt>
                <c:pt idx="3">
                  <c:v>4.5</c:v>
                </c:pt>
                <c:pt idx="4">
                  <c:v>4.1</c:v>
                </c:pt>
                <c:pt idx="5">
                  <c:v>4.26</c:v>
                </c:pt>
                <c:pt idx="6">
                  <c:v>4.42</c:v>
                </c:pt>
                <c:pt idx="7">
                  <c:v>4.58</c:v>
                </c:pt>
                <c:pt idx="8">
                  <c:v>4.74</c:v>
                </c:pt>
                <c:pt idx="9">
                  <c:v>4.9</c:v>
                </c:pt>
                <c:pt idx="10">
                  <c:v>5.06</c:v>
                </c:pt>
                <c:pt idx="11">
                  <c:v>5.22</c:v>
                </c:pt>
                <c:pt idx="12">
                  <c:v>5.38</c:v>
                </c:pt>
                <c:pt idx="13">
                  <c:v>5.54</c:v>
                </c:pt>
              </c:numCache>
            </c:numRef>
          </c:val>
        </c:ser>
        <c:dLbls>
          <c:showLegendKey val="0"/>
          <c:showVal val="0"/>
          <c:showCatName val="0"/>
          <c:showSerName val="0"/>
          <c:showPercent val="0"/>
          <c:showBubbleSize val="0"/>
        </c:dLbls>
        <c:gapWidth val="150"/>
        <c:axId val="71944192"/>
        <c:axId val="1496704"/>
      </c:barChart>
      <c:catAx>
        <c:axId val="71944192"/>
        <c:scaling>
          <c:orientation val="minMax"/>
        </c:scaling>
        <c:delete val="0"/>
        <c:axPos val="b"/>
        <c:numFmt formatCode="General" sourceLinked="0"/>
        <c:majorTickMark val="out"/>
        <c:minorTickMark val="none"/>
        <c:tickLblPos val="nextTo"/>
        <c:txPr>
          <a:bodyPr rot="-60000000" spcFirstLastPara="0" vertOverflow="ellipsis" vert="horz" wrap="square" anchor="ctr" anchorCtr="1"/>
          <a:lstStyle/>
          <a:p>
            <a:pPr>
              <a:defRPr lang="zh-CN" sz="1200" b="0" i="0" u="none" strike="noStrike" kern="1200" baseline="0">
                <a:solidFill>
                  <a:schemeClr val="tx1"/>
                </a:solidFill>
                <a:latin typeface="+mn-lt"/>
                <a:ea typeface="+mn-ea"/>
                <a:cs typeface="+mn-ea"/>
              </a:defRPr>
            </a:pPr>
          </a:p>
        </c:txPr>
        <c:crossAx val="1496704"/>
        <c:crosses val="autoZero"/>
        <c:auto val="1"/>
        <c:lblAlgn val="ctr"/>
        <c:lblOffset val="100"/>
        <c:noMultiLvlLbl val="0"/>
      </c:catAx>
      <c:valAx>
        <c:axId val="1496704"/>
        <c:scaling>
          <c:orientation val="minMax"/>
        </c:scaling>
        <c:delete val="1"/>
        <c:axPos val="l"/>
        <c:numFmt formatCode="0.0" sourceLinked="1"/>
        <c:majorTickMark val="out"/>
        <c:minorTickMark val="none"/>
        <c:tickLblPos val="nextTo"/>
        <c:txPr>
          <a:bodyPr rot="-60000000" spcFirstLastPara="0" vertOverflow="ellipsis" vert="horz" wrap="square" anchor="ctr" anchorCtr="1"/>
          <a:lstStyle/>
          <a:p>
            <a:pPr>
              <a:defRPr lang="zh-CN" sz="1200" b="0" i="0" u="none" strike="noStrike" kern="1200" baseline="0">
                <a:solidFill>
                  <a:schemeClr val="tx1"/>
                </a:solidFill>
                <a:latin typeface="+mn-lt"/>
                <a:ea typeface="+mn-ea"/>
                <a:cs typeface="+mn-ea"/>
              </a:defRPr>
            </a:pPr>
          </a:p>
        </c:txPr>
        <c:crossAx val="71944192"/>
        <c:crosses val="autoZero"/>
        <c:crossBetween val="between"/>
      </c:valAx>
      <c:spPr>
        <a:noFill/>
        <a:ln>
          <a:noFill/>
        </a:ln>
        <a:effectLst/>
      </c:spPr>
    </c:plotArea>
    <c:plotVisOnly val="1"/>
    <c:dispBlanksAs val="gap"/>
    <c:showDLblsOverMax val="0"/>
  </c:chart>
  <c:txPr>
    <a:bodyPr/>
    <a:lstStyle/>
    <a:p>
      <a:pPr>
        <a:defRPr lang="zh-CN" sz="1200">
          <a:ea typeface="+mn-ea"/>
          <a:cs typeface="+mn-ea"/>
        </a:defRPr>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
          <c:y val="0"/>
          <c:w val="1"/>
          <c:h val="1"/>
        </c:manualLayout>
      </c:layout>
      <c:pieChart>
        <c:varyColors val="1"/>
        <c:ser>
          <c:idx val="0"/>
          <c:order val="0"/>
          <c:tx>
            <c:strRef>
              <c:f>Sheet1!$B$1</c:f>
              <c:strCache>
                <c:ptCount val="1"/>
                <c:pt idx="0">
                  <c:v>销售额</c:v>
                </c:pt>
              </c:strCache>
            </c:strRef>
          </c:tx>
          <c:explosion val="25"/>
          <c:dPt>
            <c:idx val="0"/>
            <c:bubble3D val="0"/>
          </c:dPt>
          <c:dPt>
            <c:idx val="1"/>
            <c:bubble3D val="0"/>
          </c:dPt>
          <c:dPt>
            <c:idx val="2"/>
            <c:bubble3D val="0"/>
          </c:dPt>
          <c:dPt>
            <c:idx val="3"/>
            <c:bubble3D val="0"/>
            <c:spPr>
              <a:gradFill rotWithShape="1">
                <a:gsLst>
                  <a:gs pos="0">
                    <a:schemeClr val="accent6">
                      <a:shade val="51000"/>
                      <a:satMod val="130000"/>
                    </a:schemeClr>
                  </a:gs>
                  <a:gs pos="80000">
                    <a:schemeClr val="accent6">
                      <a:shade val="93000"/>
                      <a:satMod val="130000"/>
                    </a:schemeClr>
                  </a:gs>
                  <a:gs pos="100000">
                    <a:schemeClr val="accent6">
                      <a:shade val="94000"/>
                      <a:satMod val="135000"/>
                    </a:schemeClr>
                  </a:gs>
                </a:gsLst>
                <a:lin ang="16200000" scaled="0"/>
              </a:gradFill>
              <a:ln w="9525" cap="flat" cmpd="sng" algn="ctr">
                <a:solidFill>
                  <a:schemeClr val="accent6">
                    <a:shade val="95000"/>
                    <a:satMod val="105000"/>
                  </a:schemeClr>
                </a:solidFill>
                <a:prstDash val="solid"/>
              </a:ln>
              <a:effectLst>
                <a:outerShdw blurRad="40000" dist="23000" dir="5400000" rotWithShape="0">
                  <a:srgbClr val="000000">
                    <a:alpha val="35000"/>
                  </a:srgbClr>
                </a:outerShdw>
              </a:effectLst>
            </c:spPr>
          </c:dPt>
          <c:dLbls>
            <c:spPr>
              <a:noFill/>
              <a:ln>
                <a:noFill/>
              </a:ln>
              <a:effectLst/>
            </c:spPr>
            <c:txPr>
              <a:bodyPr rot="0" spcFirstLastPara="0" vertOverflow="ellipsis" vert="horz" wrap="square" lIns="38100" tIns="19050" rIns="38100" bIns="19050" anchor="ctr" anchorCtr="1"/>
              <a:lstStyle/>
              <a:p>
                <a:pPr>
                  <a:defRPr lang="zh-CN" sz="1800" b="0" i="0" u="none" strike="noStrike" kern="1200" baseline="0">
                    <a:solidFill>
                      <a:schemeClr val="tx1"/>
                    </a:solidFill>
                    <a:latin typeface="+mn-lt"/>
                    <a:ea typeface="+mn-ea"/>
                    <a:cs typeface="+mn-ea"/>
                  </a:defRPr>
                </a:pPr>
              </a:p>
            </c:txPr>
            <c:dLblPos val="bestFit"/>
            <c:showLegendKey val="0"/>
            <c:showVal val="1"/>
            <c:showCatName val="0"/>
            <c:showSerName val="0"/>
            <c:showPercent val="0"/>
            <c:showBubbleSize val="0"/>
            <c:showLeaderLines val="1"/>
            <c:extLst>
              <c:ext xmlns:c15="http://schemas.microsoft.com/office/drawing/2012/chart" uri="{CE6537A1-D6FC-4f65-9D91-7224C49458BB}">
                <c15:layout/>
                <c15:showLeaderLines val="1"/>
                <c15:leaderLines/>
              </c:ext>
            </c:extLst>
          </c:dLbls>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8.2</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ln>
      <a:noFill/>
    </a:ln>
  </c:spPr>
  <c:txPr>
    <a:bodyPr/>
    <a:lstStyle/>
    <a:p>
      <a:pPr>
        <a:defRPr lang="zh-CN" sz="1800">
          <a:ea typeface="+mn-ea"/>
          <a:cs typeface="+mn-ea"/>
        </a:defRPr>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38540549758037"/>
          <c:y val="0.042872551198015"/>
          <c:w val="0.916145945024196"/>
          <c:h val="0.751931729807799"/>
        </c:manualLayout>
      </c:layout>
      <c:barChart>
        <c:barDir val="col"/>
        <c:grouping val="clustered"/>
        <c:varyColors val="0"/>
        <c:ser>
          <c:idx val="0"/>
          <c:order val="0"/>
          <c:tx>
            <c:strRef>
              <c:f>Sheet1!$B$1</c:f>
              <c:strCache>
                <c:ptCount val="1"/>
                <c:pt idx="0">
                  <c:v>系列 1</c:v>
                </c:pt>
              </c:strCache>
            </c:strRef>
          </c:tx>
          <c:invertIfNegative val="0"/>
          <c:dLbls>
            <c:delete val="1"/>
          </c:dLbls>
          <c:cat>
            <c:strRef>
              <c:f>Sheet1!$A$2:$A$3</c:f>
              <c:strCache>
                <c:ptCount val="2"/>
                <c:pt idx="0">
                  <c:v>类别 1</c:v>
                </c:pt>
                <c:pt idx="1">
                  <c:v>类别 2</c:v>
                </c:pt>
              </c:strCache>
            </c:strRef>
          </c:cat>
          <c:val>
            <c:numRef>
              <c:f>Sheet1!$B$2:$B$3</c:f>
              <c:numCache>
                <c:formatCode>General</c:formatCode>
                <c:ptCount val="2"/>
                <c:pt idx="0">
                  <c:v>4.3</c:v>
                </c:pt>
                <c:pt idx="1">
                  <c:v>2.5</c:v>
                </c:pt>
              </c:numCache>
            </c:numRef>
          </c:val>
        </c:ser>
        <c:ser>
          <c:idx val="1"/>
          <c:order val="1"/>
          <c:tx>
            <c:strRef>
              <c:f>Sheet1!$C$1</c:f>
              <c:strCache>
                <c:ptCount val="1"/>
                <c:pt idx="0">
                  <c:v>系列 2</c:v>
                </c:pt>
              </c:strCache>
            </c:strRef>
          </c:tx>
          <c:invertIfNegative val="0"/>
          <c:dLbls>
            <c:delete val="1"/>
          </c:dLbls>
          <c:cat>
            <c:strRef>
              <c:f>Sheet1!$A$2:$A$3</c:f>
              <c:strCache>
                <c:ptCount val="2"/>
                <c:pt idx="0">
                  <c:v>类别 1</c:v>
                </c:pt>
                <c:pt idx="1">
                  <c:v>类别 2</c:v>
                </c:pt>
              </c:strCache>
            </c:strRef>
          </c:cat>
          <c:val>
            <c:numRef>
              <c:f>Sheet1!$C$2:$C$3</c:f>
              <c:numCache>
                <c:formatCode>General</c:formatCode>
                <c:ptCount val="2"/>
                <c:pt idx="0">
                  <c:v>2.4</c:v>
                </c:pt>
                <c:pt idx="1">
                  <c:v>4.4</c:v>
                </c:pt>
              </c:numCache>
            </c:numRef>
          </c:val>
        </c:ser>
        <c:dLbls>
          <c:showLegendKey val="0"/>
          <c:showVal val="0"/>
          <c:showCatName val="0"/>
          <c:showSerName val="0"/>
          <c:showPercent val="0"/>
          <c:showBubbleSize val="0"/>
        </c:dLbls>
        <c:gapWidth val="150"/>
        <c:axId val="73808384"/>
        <c:axId val="34371776"/>
      </c:barChart>
      <c:catAx>
        <c:axId val="73808384"/>
        <c:scaling>
          <c:orientation val="minMax"/>
        </c:scaling>
        <c:delete val="0"/>
        <c:axPos val="b"/>
        <c:numFmt formatCode="General" sourceLinked="0"/>
        <c:majorTickMark val="out"/>
        <c:minorTickMark val="none"/>
        <c:tickLblPos val="nextTo"/>
        <c:txPr>
          <a:bodyPr rot="-60000000" spcFirstLastPara="0" vertOverflow="ellipsis" vert="horz" wrap="square" anchor="ctr" anchorCtr="1"/>
          <a:lstStyle/>
          <a:p>
            <a:pPr>
              <a:defRPr lang="zh-CN" sz="1400" b="0" i="0" u="none" strike="noStrike" kern="1200" baseline="0">
                <a:solidFill>
                  <a:schemeClr val="tx1"/>
                </a:solidFill>
                <a:latin typeface="+mn-lt"/>
                <a:ea typeface="+mn-ea"/>
                <a:cs typeface="+mn-ea"/>
              </a:defRPr>
            </a:pPr>
          </a:p>
        </c:txPr>
        <c:crossAx val="34371776"/>
        <c:crosses val="autoZero"/>
        <c:auto val="1"/>
        <c:lblAlgn val="ctr"/>
        <c:lblOffset val="100"/>
        <c:noMultiLvlLbl val="0"/>
      </c:catAx>
      <c:valAx>
        <c:axId val="34371776"/>
        <c:scaling>
          <c:orientation val="minMax"/>
        </c:scaling>
        <c:delete val="0"/>
        <c:axPos val="l"/>
        <c:numFmt formatCode="General" sourceLinked="1"/>
        <c:majorTickMark val="out"/>
        <c:minorTickMark val="none"/>
        <c:tickLblPos val="nextTo"/>
        <c:txPr>
          <a:bodyPr rot="-60000000" spcFirstLastPara="0" vertOverflow="ellipsis" vert="horz" wrap="square" anchor="ctr" anchorCtr="1"/>
          <a:lstStyle/>
          <a:p>
            <a:pPr>
              <a:defRPr lang="zh-CN" sz="1400" b="0" i="0" u="none" strike="noStrike" kern="1200" baseline="0">
                <a:solidFill>
                  <a:schemeClr val="tx1"/>
                </a:solidFill>
                <a:latin typeface="+mn-lt"/>
                <a:ea typeface="+mn-ea"/>
                <a:cs typeface="+mn-ea"/>
              </a:defRPr>
            </a:pPr>
          </a:p>
        </c:txPr>
        <c:crossAx val="73808384"/>
        <c:crosses val="autoZero"/>
        <c:crossBetween val="between"/>
      </c:valAx>
      <c:spPr>
        <a:noFill/>
        <a:ln>
          <a:noFill/>
        </a:ln>
        <a:effectLst/>
      </c:spPr>
    </c:plotArea>
    <c:plotVisOnly val="1"/>
    <c:dispBlanksAs val="gap"/>
    <c:showDLblsOverMax val="0"/>
  </c:chart>
  <c:spPr>
    <a:ln>
      <a:noFill/>
    </a:ln>
  </c:spPr>
  <c:txPr>
    <a:bodyPr/>
    <a:lstStyle/>
    <a:p>
      <a:pPr>
        <a:defRPr lang="zh-CN" sz="1400">
          <a:ea typeface="+mn-ea"/>
          <a:cs typeface="+mn-ea"/>
        </a:defRPr>
      </a:pPr>
    </a:p>
  </c:txPr>
  <c:externalData r:id="rId1">
    <c:autoUpdate val="0"/>
  </c:externalData>
</c:chartSpace>
</file>

<file path=ppt/media/>
</file>

<file path=ppt/media/hdphoto1.wdp>
</file>

<file path=ppt/media/hdphoto2.wdp>
</file>

<file path=ppt/media/image1.jpeg>
</file>

<file path=ppt/media/image2.png>
</file>

<file path=ppt/media/image3.jpeg>
</file>

<file path=ppt/media/image4.png>
</file>

<file path=ppt/media/image5.png>
</file>

<file path=ppt/media/image6.png>
</file>

<file path=ppt/media/image7.jpeg>
</file>

<file path=ppt/media/image8.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C3FAEF-1F75-4E18-AEE9-1A7A9AD3A50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DE00AC-9213-4F79-B2EF-10E45C9445B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B4B4767-23C8-455B-A219-511EDE072F8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5082207-7EA8-4181-9182-A82AFB1C55A9}"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BBE174-D638-475B-A0A6-2E5C6AD14BBC}"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066DFD-D77D-44AB-A44B-39D08D789409}"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066DFD-D77D-44AB-A44B-39D08D789409}"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1BBE174-D638-475B-A0A6-2E5C6AD14BBC}"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5DE00AC-9213-4F79-B2EF-10E45C9445B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054331" y="331874"/>
            <a:ext cx="10515600" cy="682279"/>
          </a:xfrm>
        </p:spPr>
        <p:txBody>
          <a:bodyPr>
            <a:normAutofit/>
          </a:bodyPr>
          <a:lstStyle>
            <a:lvl1pPr>
              <a:defRPr sz="3200" b="1">
                <a:solidFill>
                  <a:schemeClr val="bg1"/>
                </a:solidFill>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
        <p:nvSpPr>
          <p:cNvPr id="6" name="矩形 5"/>
          <p:cNvSpPr/>
          <p:nvPr userDrawn="1"/>
        </p:nvSpPr>
        <p:spPr>
          <a:xfrm>
            <a:off x="0" y="1014153"/>
            <a:ext cx="12192000" cy="58438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838200" y="6356351"/>
            <a:ext cx="2743200" cy="365125"/>
          </a:xfrm>
        </p:spPr>
        <p:txBody>
          <a:bodyPr/>
          <a:lstStyle>
            <a:lvl1pPr>
              <a:defRPr/>
            </a:lvl1pPr>
          </a:lstStyle>
          <a:p>
            <a:fld id="{80F42DC0-2E3F-F440-A3AA-64F0AA1F84F2}" type="datetime1">
              <a:rPr lang="zh-CN" altLang="en-US"/>
            </a:fld>
            <a:endParaRPr lang="zh-CN" altLang="en-US" sz="1900">
              <a:solidFill>
                <a:schemeClr val="tx1"/>
              </a:solidFill>
            </a:endParaRPr>
          </a:p>
        </p:txBody>
      </p:sp>
      <p:sp>
        <p:nvSpPr>
          <p:cNvPr id="4" name="页脚占位符 3"/>
          <p:cNvSpPr>
            <a:spLocks noGrp="1"/>
          </p:cNvSpPr>
          <p:nvPr>
            <p:ph type="ftr" sz="quarter" idx="11"/>
          </p:nvPr>
        </p:nvSpPr>
        <p:spPr>
          <a:xfrm>
            <a:off x="4038600" y="6356351"/>
            <a:ext cx="4114800" cy="365125"/>
          </a:xfrm>
        </p:spPr>
        <p:txBody>
          <a:bodyPr/>
          <a:lstStyle>
            <a:lvl1pPr>
              <a:defRPr/>
            </a:lvl1pPr>
          </a:lstStyle>
          <a:p>
            <a:endParaRPr lang="zh-CN" altLang="zh-CN"/>
          </a:p>
        </p:txBody>
      </p:sp>
      <p:sp>
        <p:nvSpPr>
          <p:cNvPr id="5" name="幻灯片编号占位符 4"/>
          <p:cNvSpPr>
            <a:spLocks noGrp="1"/>
          </p:cNvSpPr>
          <p:nvPr>
            <p:ph type="sldNum" sz="quarter" idx="12"/>
          </p:nvPr>
        </p:nvSpPr>
        <p:spPr>
          <a:xfrm>
            <a:off x="8610600" y="6356351"/>
            <a:ext cx="2743200" cy="365125"/>
          </a:xfrm>
        </p:spPr>
        <p:txBody>
          <a:bodyPr/>
          <a:lstStyle>
            <a:lvl1pPr>
              <a:defRPr/>
            </a:lvl1pPr>
          </a:lstStyle>
          <a:p>
            <a:fld id="{C5FC99A0-26D8-5E4B-82FB-70809BCEE9F6}" type="slidenum">
              <a:rPr lang="zh-CN" altLang="en-US"/>
            </a:fld>
            <a:endParaRPr lang="zh-CN" altLang="en-US" sz="1900">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5" Type="http://schemas.openxmlformats.org/officeDocument/2006/relationships/theme" Target="../theme/theme1.xml"/><Relationship Id="rId4" Type="http://schemas.openxmlformats.org/officeDocument/2006/relationships/image" Target="../media/image1.jpeg"/><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4">
            <a:lum/>
          </a:blip>
          <a:srcRect/>
          <a:stretch>
            <a:fillRect t="-7000" b="-7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2.xml"/><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1.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1.xml"/><Relationship Id="rId4" Type="http://schemas.microsoft.com/office/2007/relationships/hdphoto" Target="../media/hdphoto2.wdp"/><Relationship Id="rId3" Type="http://schemas.openxmlformats.org/officeDocument/2006/relationships/image" Target="../media/image6.png"/><Relationship Id="rId2" Type="http://schemas.microsoft.com/office/2007/relationships/hdphoto" Target="../media/hdphoto1.wdp"/><Relationship Id="rId1"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image" Target="../media/image7.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1537512" y="1325023"/>
            <a:ext cx="9283232" cy="954016"/>
          </a:xfrm>
          <a:prstGeom prst="rect">
            <a:avLst/>
          </a:prstGeom>
          <a:noFill/>
        </p:spPr>
        <p:txBody>
          <a:bodyPr wrap="square" lIns="121829" tIns="60915" rIns="121829" bIns="60915" rtlCol="0">
            <a:spAutoFit/>
          </a:bodyPr>
          <a:lstStyle/>
          <a:p>
            <a:pPr algn="ctr"/>
            <a:r>
              <a:rPr kumimoji="1" lang="zh-CN" altLang="en-US" sz="5400" b="1" smtClean="0">
                <a:solidFill>
                  <a:schemeClr val="bg1"/>
                </a:solidFill>
                <a:latin typeface="微软雅黑" panose="020B0503020204020204" charset="-122"/>
                <a:ea typeface="微软雅黑" panose="020B0503020204020204" charset="-122"/>
                <a:cs typeface="微软雅黑" panose="020B0503020204020204" charset="-122"/>
              </a:rPr>
              <a:t>学术答辩</a:t>
            </a:r>
            <a:r>
              <a:rPr kumimoji="1" lang="en-US" altLang="zh-CN" sz="5400" b="1" dirty="0" smtClean="0">
                <a:solidFill>
                  <a:schemeClr val="bg1"/>
                </a:solidFill>
                <a:latin typeface="微软雅黑" panose="020B0503020204020204" charset="-122"/>
                <a:ea typeface="微软雅黑" panose="020B0503020204020204" charset="-122"/>
                <a:cs typeface="微软雅黑" panose="020B0503020204020204" charset="-122"/>
              </a:rPr>
              <a:t>PPT</a:t>
            </a:r>
            <a:r>
              <a:rPr kumimoji="1" lang="zh-CN" altLang="en-US" sz="5400" b="1" dirty="0" smtClean="0">
                <a:solidFill>
                  <a:schemeClr val="bg1"/>
                </a:solidFill>
                <a:latin typeface="微软雅黑" panose="020B0503020204020204" charset="-122"/>
                <a:ea typeface="微软雅黑" panose="020B0503020204020204" charset="-122"/>
                <a:cs typeface="微软雅黑" panose="020B0503020204020204" charset="-122"/>
              </a:rPr>
              <a:t>模板</a:t>
            </a:r>
            <a:endParaRPr kumimoji="1" lang="zh-CN" altLang="en-US" sz="54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4" name="矩形 3"/>
          <p:cNvSpPr/>
          <p:nvPr/>
        </p:nvSpPr>
        <p:spPr>
          <a:xfrm>
            <a:off x="427620" y="4998207"/>
            <a:ext cx="1881606" cy="461666"/>
          </a:xfrm>
          <a:prstGeom prst="rect">
            <a:avLst/>
          </a:prstGeom>
        </p:spPr>
        <p:txBody>
          <a:bodyPr wrap="none">
            <a:spAutoFit/>
          </a:bodyPr>
          <a:lstStyle/>
          <a:p>
            <a:pPr marL="380365" indent="-380365" algn="ctr">
              <a:lnSpc>
                <a:spcPct val="150000"/>
              </a:lnSpc>
              <a:buFont typeface="Wingdings" panose="05000000000000000000" pitchFamily="2" charset="2"/>
              <a:buChar char="l"/>
            </a:pPr>
            <a:r>
              <a:rPr lang="zh-CN" altLang="en-US" sz="1600" b="1" dirty="0">
                <a:solidFill>
                  <a:schemeClr val="bg1"/>
                </a:solidFill>
                <a:latin typeface="微软雅黑" panose="020B0503020204020204" charset="-122"/>
                <a:ea typeface="微软雅黑" panose="020B0503020204020204" charset="-122"/>
              </a:rPr>
              <a:t>学校名称</a:t>
            </a:r>
            <a:r>
              <a:rPr lang="en-US" altLang="zh-CN" sz="1600" b="1" dirty="0">
                <a:solidFill>
                  <a:schemeClr val="bg1"/>
                </a:solidFill>
                <a:latin typeface="微软雅黑" panose="020B0503020204020204" charset="-122"/>
                <a:ea typeface="微软雅黑" panose="020B0503020204020204" charset="-122"/>
              </a:rPr>
              <a:t>:XXX</a:t>
            </a:r>
            <a:endParaRPr lang="zh-CN" altLang="en-US" sz="1600" b="1" dirty="0">
              <a:solidFill>
                <a:schemeClr val="bg1"/>
              </a:solidFill>
              <a:latin typeface="微软雅黑" panose="020B0503020204020204" charset="-122"/>
              <a:ea typeface="微软雅黑" panose="020B0503020204020204" charset="-122"/>
            </a:endParaRPr>
          </a:p>
        </p:txBody>
      </p:sp>
      <p:sp>
        <p:nvSpPr>
          <p:cNvPr id="5" name="矩形 4"/>
          <p:cNvSpPr/>
          <p:nvPr/>
        </p:nvSpPr>
        <p:spPr>
          <a:xfrm>
            <a:off x="427620" y="5464982"/>
            <a:ext cx="1881604" cy="461666"/>
          </a:xfrm>
          <a:prstGeom prst="rect">
            <a:avLst/>
          </a:prstGeom>
        </p:spPr>
        <p:txBody>
          <a:bodyPr wrap="none">
            <a:spAutoFit/>
          </a:bodyPr>
          <a:lstStyle/>
          <a:p>
            <a:pPr marL="380365" indent="-380365" algn="ctr">
              <a:lnSpc>
                <a:spcPct val="150000"/>
              </a:lnSpc>
              <a:buFont typeface="Wingdings" panose="05000000000000000000" pitchFamily="2" charset="2"/>
              <a:buChar char="l"/>
            </a:pPr>
            <a:r>
              <a:rPr lang="zh-CN" altLang="en-US" sz="1600" b="1" dirty="0">
                <a:solidFill>
                  <a:schemeClr val="bg1"/>
                </a:solidFill>
                <a:latin typeface="微软雅黑" panose="020B0503020204020204" charset="-122"/>
                <a:ea typeface="微软雅黑" panose="020B0503020204020204" charset="-122"/>
              </a:rPr>
              <a:t>指导老师</a:t>
            </a:r>
            <a:r>
              <a:rPr lang="en-US" altLang="zh-CN" sz="1600" b="1" dirty="0">
                <a:solidFill>
                  <a:schemeClr val="bg1"/>
                </a:solidFill>
                <a:latin typeface="微软雅黑" panose="020B0503020204020204" charset="-122"/>
                <a:ea typeface="微软雅黑" panose="020B0503020204020204" charset="-122"/>
              </a:rPr>
              <a:t>:XXX</a:t>
            </a:r>
            <a:endParaRPr lang="zh-CN" altLang="en-US" sz="1600" b="1" dirty="0">
              <a:solidFill>
                <a:schemeClr val="bg1"/>
              </a:solidFill>
              <a:latin typeface="微软雅黑" panose="020B0503020204020204" charset="-122"/>
              <a:ea typeface="微软雅黑" panose="020B0503020204020204" charset="-122"/>
            </a:endParaRPr>
          </a:p>
        </p:txBody>
      </p:sp>
      <p:sp>
        <p:nvSpPr>
          <p:cNvPr id="6" name="矩形 5"/>
          <p:cNvSpPr/>
          <p:nvPr/>
        </p:nvSpPr>
        <p:spPr>
          <a:xfrm>
            <a:off x="427620" y="5931758"/>
            <a:ext cx="1822294" cy="461664"/>
          </a:xfrm>
          <a:prstGeom prst="rect">
            <a:avLst/>
          </a:prstGeom>
        </p:spPr>
        <p:txBody>
          <a:bodyPr wrap="none">
            <a:spAutoFit/>
          </a:bodyPr>
          <a:lstStyle/>
          <a:p>
            <a:pPr marL="380365" indent="-380365" algn="ctr">
              <a:lnSpc>
                <a:spcPct val="150000"/>
              </a:lnSpc>
              <a:buFont typeface="Wingdings" panose="05000000000000000000" pitchFamily="2" charset="2"/>
              <a:buChar char="l"/>
            </a:pPr>
            <a:r>
              <a:rPr lang="zh-CN" altLang="en-US" sz="1600" b="1" dirty="0">
                <a:solidFill>
                  <a:schemeClr val="bg1"/>
                </a:solidFill>
                <a:latin typeface="微软雅黑" panose="020B0503020204020204" charset="-122"/>
                <a:ea typeface="微软雅黑" panose="020B0503020204020204" charset="-122"/>
              </a:rPr>
              <a:t>报告人：</a:t>
            </a:r>
            <a:r>
              <a:rPr lang="en-US" altLang="zh-CN" sz="1600" b="1" dirty="0">
                <a:solidFill>
                  <a:schemeClr val="bg1"/>
                </a:solidFill>
                <a:latin typeface="微软雅黑" panose="020B0503020204020204" charset="-122"/>
                <a:ea typeface="微软雅黑" panose="020B0503020204020204" charset="-122"/>
              </a:rPr>
              <a:t>XXX</a:t>
            </a:r>
            <a:endParaRPr lang="zh-CN" altLang="en-US" sz="1600" b="1" dirty="0">
              <a:solidFill>
                <a:schemeClr val="bg1"/>
              </a:solidFill>
              <a:latin typeface="微软雅黑" panose="020B0503020204020204" charset="-122"/>
              <a:ea typeface="微软雅黑" panose="020B0503020204020204" charset="-122"/>
            </a:endParaRPr>
          </a:p>
        </p:txBody>
      </p:sp>
      <p:sp>
        <p:nvSpPr>
          <p:cNvPr id="7" name="文本框 4"/>
          <p:cNvSpPr txBox="1"/>
          <p:nvPr/>
        </p:nvSpPr>
        <p:spPr>
          <a:xfrm>
            <a:off x="4132505" y="953359"/>
            <a:ext cx="4093245" cy="430796"/>
          </a:xfrm>
          <a:prstGeom prst="rect">
            <a:avLst/>
          </a:prstGeom>
          <a:noFill/>
        </p:spPr>
        <p:txBody>
          <a:bodyPr wrap="none" lIns="121829" tIns="60915" rIns="121829" bIns="60915" rtlCol="0">
            <a:spAutoFit/>
          </a:bodyPr>
          <a:lstStyle/>
          <a:p>
            <a:pPr algn="ctr"/>
            <a:r>
              <a:rPr kumimoji="1" lang="en-US" altLang="zh-CN" sz="2000" smtClean="0">
                <a:solidFill>
                  <a:schemeClr val="bg1"/>
                </a:solidFill>
                <a:latin typeface="微软雅黑" panose="020B0503020204020204" charset="-122"/>
                <a:ea typeface="微软雅黑" panose="020B0503020204020204" charset="-122"/>
                <a:cs typeface="微软雅黑" panose="020B0503020204020204" charset="-122"/>
              </a:rPr>
              <a:t>《</a:t>
            </a:r>
            <a:r>
              <a:rPr kumimoji="1" lang="zh-CN" altLang="en-US" sz="2000" smtClean="0">
                <a:solidFill>
                  <a:schemeClr val="bg1"/>
                </a:solidFill>
                <a:latin typeface="微软雅黑" panose="020B0503020204020204" charset="-122"/>
                <a:ea typeface="微软雅黑" panose="020B0503020204020204" charset="-122"/>
                <a:cs typeface="微软雅黑" panose="020B0503020204020204" charset="-122"/>
              </a:rPr>
              <a:t>请在此位置添加您的学术标题</a:t>
            </a:r>
            <a:r>
              <a:rPr kumimoji="1" lang="en-US" altLang="zh-CN" sz="2000" smtClean="0">
                <a:solidFill>
                  <a:schemeClr val="bg1"/>
                </a:solidFill>
                <a:latin typeface="微软雅黑" panose="020B0503020204020204" charset="-122"/>
                <a:ea typeface="微软雅黑" panose="020B0503020204020204" charset="-122"/>
                <a:cs typeface="微软雅黑" panose="020B0503020204020204" charset="-122"/>
              </a:rPr>
              <a:t>》</a:t>
            </a:r>
            <a:endParaRPr kumimoji="1"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p:txBody>
      </p:sp>
      <p:pic>
        <p:nvPicPr>
          <p:cNvPr id="8" name="班得瑞 - 追梦人">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6373091" y="-2162695"/>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56" presetClass="entr" presetSubtype="0" fill="hold" grpId="0" nodeType="afterEffect">
                                  <p:stCondLst>
                                    <p:cond delay="0"/>
                                  </p:stCondLst>
                                  <p:iterate type="lt">
                                    <p:tmPct val="10000"/>
                                  </p:iterate>
                                  <p:childTnLst>
                                    <p:set>
                                      <p:cBhvr>
                                        <p:cTn id="9" dur="1" fill="hold">
                                          <p:stCondLst>
                                            <p:cond delay="0"/>
                                          </p:stCondLst>
                                        </p:cTn>
                                        <p:tgtEl>
                                          <p:spTgt spid="2"/>
                                        </p:tgtEl>
                                        <p:attrNameLst>
                                          <p:attrName>style.visibility</p:attrName>
                                        </p:attrNameLst>
                                      </p:cBhvr>
                                      <p:to>
                                        <p:strVal val="visible"/>
                                      </p:to>
                                    </p:set>
                                    <p:anim by="(-#ppt_w*2)" calcmode="lin" valueType="num">
                                      <p:cBhvr rctx="PPT">
                                        <p:cTn id="10" dur="500" autoRev="1" fill="hold">
                                          <p:stCondLst>
                                            <p:cond delay="0"/>
                                          </p:stCondLst>
                                        </p:cTn>
                                        <p:tgtEl>
                                          <p:spTgt spid="2"/>
                                        </p:tgtEl>
                                        <p:attrNameLst>
                                          <p:attrName>ppt_w</p:attrName>
                                        </p:attrNameLst>
                                      </p:cBhvr>
                                    </p:anim>
                                    <p:anim by="(#ppt_w*0.50)" calcmode="lin" valueType="num">
                                      <p:cBhvr>
                                        <p:cTn id="11" dur="500" decel="50000" autoRev="1" fill="hold">
                                          <p:stCondLst>
                                            <p:cond delay="0"/>
                                          </p:stCondLst>
                                        </p:cTn>
                                        <p:tgtEl>
                                          <p:spTgt spid="2"/>
                                        </p:tgtEl>
                                        <p:attrNameLst>
                                          <p:attrName>ppt_x</p:attrName>
                                        </p:attrNameLst>
                                      </p:cBhvr>
                                    </p:anim>
                                    <p:anim from="(-#ppt_h/2)" to="(#ppt_y)" calcmode="lin" valueType="num">
                                      <p:cBhvr>
                                        <p:cTn id="12" dur="1000" fill="hold">
                                          <p:stCondLst>
                                            <p:cond delay="0"/>
                                          </p:stCondLst>
                                        </p:cTn>
                                        <p:tgtEl>
                                          <p:spTgt spid="2"/>
                                        </p:tgtEl>
                                        <p:attrNameLst>
                                          <p:attrName>ppt_y</p:attrName>
                                        </p:attrNameLst>
                                      </p:cBhvr>
                                    </p:anim>
                                    <p:animRot by="21600000">
                                      <p:cBhvr>
                                        <p:cTn id="13" dur="1000" fill="hold">
                                          <p:stCondLst>
                                            <p:cond delay="0"/>
                                          </p:stCondLst>
                                        </p:cTn>
                                        <p:tgtEl>
                                          <p:spTgt spid="2"/>
                                        </p:tgtEl>
                                        <p:attrNameLst>
                                          <p:attrName>r</p:attrName>
                                        </p:attrNameLst>
                                      </p:cBhvr>
                                    </p:animRot>
                                  </p:childTnLst>
                                </p:cTn>
                              </p:par>
                            </p:childTnLst>
                          </p:cTn>
                        </p:par>
                        <p:par>
                          <p:cTn id="14" fill="hold">
                            <p:stCondLst>
                              <p:cond delay="1800"/>
                            </p:stCondLst>
                            <p:childTnLst>
                              <p:par>
                                <p:cTn id="15" presetID="42"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20" repeatCount="indefinite" fill="hold" display="0">
                  <p:stCondLst>
                    <p:cond delay="indefinite"/>
                  </p:stCondLst>
                  <p:endCondLst>
                    <p:cond evt="onStopAudio" delay="0">
                      <p:tgtEl>
                        <p:sldTgt/>
                      </p:tgtEl>
                    </p:cond>
                  </p:endCondLst>
                </p:cTn>
                <p:tgtEl>
                  <p:spTgt spid="8"/>
                </p:tgtEl>
              </p:cMediaNode>
            </p:audio>
          </p:childTnLst>
        </p:cTn>
      </p:par>
    </p:tnLst>
    <p:bldLst>
      <p:bldP spid="2" grpId="0"/>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61491" y="731612"/>
            <a:ext cx="1788342" cy="1505088"/>
            <a:chOff x="1729502" y="1220490"/>
            <a:chExt cx="1254056" cy="1055428"/>
          </a:xfrm>
        </p:grpSpPr>
        <p:sp>
          <p:nvSpPr>
            <p:cNvPr id="3" name="六边形 2"/>
            <p:cNvSpPr/>
            <p:nvPr/>
          </p:nvSpPr>
          <p:spPr>
            <a:xfrm>
              <a:off x="1729502" y="1220490"/>
              <a:ext cx="1224296" cy="1055428"/>
            </a:xfrm>
            <a:prstGeom prst="hexagon">
              <a:avLst/>
            </a:pr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622300" dist="317500" dir="2400000" algn="tl" rotWithShape="0">
                <a:srgbClr val="69696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935">
                <a:solidFill>
                  <a:srgbClr val="6092A9"/>
                </a:solidFill>
              </a:endParaRPr>
            </a:p>
          </p:txBody>
        </p:sp>
        <p:sp>
          <p:nvSpPr>
            <p:cNvPr id="4" name="六边形 3"/>
            <p:cNvSpPr/>
            <p:nvPr/>
          </p:nvSpPr>
          <p:spPr>
            <a:xfrm>
              <a:off x="1759262" y="1220490"/>
              <a:ext cx="1224296" cy="1055428"/>
            </a:xfrm>
            <a:prstGeom prst="hexagon">
              <a:avLst/>
            </a:prstGeom>
            <a:gradFill>
              <a:gsLst>
                <a:gs pos="64000">
                  <a:srgbClr val="F3F3F3"/>
                </a:gs>
                <a:gs pos="32000">
                  <a:srgbClr val="DEDEDE"/>
                </a:gs>
                <a:gs pos="0">
                  <a:srgbClr val="CBCBCB"/>
                </a:gs>
                <a:gs pos="100000">
                  <a:srgbClr val="F9F9F9"/>
                </a:gs>
              </a:gsLst>
              <a:lin ang="2700000" scaled="1"/>
            </a:gradFill>
            <a:ln w="19050">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935">
                <a:solidFill>
                  <a:srgbClr val="6092A9"/>
                </a:solidFill>
              </a:endParaRPr>
            </a:p>
          </p:txBody>
        </p:sp>
        <p:sp>
          <p:nvSpPr>
            <p:cNvPr id="5" name="TextBox 88"/>
            <p:cNvSpPr txBox="1"/>
            <p:nvPr/>
          </p:nvSpPr>
          <p:spPr>
            <a:xfrm>
              <a:off x="1928220" y="1388473"/>
              <a:ext cx="886380" cy="719463"/>
            </a:xfrm>
            <a:prstGeom prst="rect">
              <a:avLst/>
            </a:prstGeom>
            <a:noFill/>
          </p:spPr>
          <p:txBody>
            <a:bodyPr wrap="square" lIns="0" tIns="0" rIns="0" bIns="0" rtlCol="0">
              <a:spAutoFit/>
            </a:bodyPr>
            <a:lstStyle/>
            <a:p>
              <a:pPr algn="ctr"/>
              <a:r>
                <a:rPr lang="en-US" altLang="zh-CN" sz="6665" b="1" dirty="0" smtClean="0">
                  <a:solidFill>
                    <a:srgbClr val="6092A9"/>
                  </a:solidFill>
                  <a:latin typeface="微软雅黑" panose="020B0503020204020204" charset="-122"/>
                  <a:ea typeface="微软雅黑" panose="020B0503020204020204" charset="-122"/>
                </a:rPr>
                <a:t>02</a:t>
              </a:r>
              <a:endParaRPr lang="en-US" altLang="zh-CN" sz="6665" b="1" dirty="0">
                <a:solidFill>
                  <a:srgbClr val="6092A9"/>
                </a:solidFill>
                <a:latin typeface="微软雅黑" panose="020B0503020204020204" charset="-122"/>
                <a:ea typeface="微软雅黑" panose="020B0503020204020204" charset="-122"/>
              </a:endParaRPr>
            </a:p>
          </p:txBody>
        </p:sp>
      </p:grpSp>
      <p:sp>
        <p:nvSpPr>
          <p:cNvPr id="6" name="TextBox 1"/>
          <p:cNvSpPr txBox="1"/>
          <p:nvPr/>
        </p:nvSpPr>
        <p:spPr>
          <a:xfrm>
            <a:off x="5207248" y="796358"/>
            <a:ext cx="4134465" cy="707886"/>
          </a:xfrm>
          <a:prstGeom prst="rect">
            <a:avLst/>
          </a:prstGeom>
          <a:noFill/>
        </p:spPr>
        <p:txBody>
          <a:bodyPr wrap="none" rtlCol="0">
            <a:spAutoFit/>
          </a:bodyPr>
          <a:lstStyle/>
          <a:p>
            <a:pPr marL="0" lvl="1"/>
            <a:r>
              <a:rPr lang="zh-CN" altLang="en-US" sz="4000" b="1" spc="400" dirty="0" smtClean="0">
                <a:solidFill>
                  <a:schemeClr val="bg1"/>
                </a:solidFill>
                <a:latin typeface="微软雅黑" panose="020B0503020204020204" charset="-122"/>
                <a:ea typeface="微软雅黑" panose="020B0503020204020204" charset="-122"/>
              </a:rPr>
              <a:t>单击添加过渡页</a:t>
            </a:r>
            <a:endParaRPr lang="zh-CN" altLang="en-US" sz="4000" b="1" spc="400" dirty="0">
              <a:solidFill>
                <a:schemeClr val="bg1"/>
              </a:solidFill>
              <a:latin typeface="微软雅黑" panose="020B0503020204020204" charset="-122"/>
              <a:ea typeface="微软雅黑" panose="020B0503020204020204" charset="-122"/>
            </a:endParaRPr>
          </a:p>
        </p:txBody>
      </p:sp>
      <p:sp>
        <p:nvSpPr>
          <p:cNvPr id="7" name="文本框 9"/>
          <p:cNvSpPr txBox="1"/>
          <p:nvPr/>
        </p:nvSpPr>
        <p:spPr>
          <a:xfrm>
            <a:off x="5239929" y="1548461"/>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8" name="文本框 9"/>
          <p:cNvSpPr txBox="1"/>
          <p:nvPr/>
        </p:nvSpPr>
        <p:spPr>
          <a:xfrm>
            <a:off x="5239928" y="1917069"/>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9" name="文本框 9"/>
          <p:cNvSpPr txBox="1"/>
          <p:nvPr/>
        </p:nvSpPr>
        <p:spPr>
          <a:xfrm>
            <a:off x="6835970" y="1552805"/>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0" name="文本框 9"/>
          <p:cNvSpPr txBox="1"/>
          <p:nvPr/>
        </p:nvSpPr>
        <p:spPr>
          <a:xfrm>
            <a:off x="6835972" y="1922013"/>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1" name="文本框 9"/>
          <p:cNvSpPr txBox="1"/>
          <p:nvPr/>
        </p:nvSpPr>
        <p:spPr>
          <a:xfrm>
            <a:off x="8432010" y="1552805"/>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2" name="文本框 9"/>
          <p:cNvSpPr txBox="1"/>
          <p:nvPr/>
        </p:nvSpPr>
        <p:spPr>
          <a:xfrm>
            <a:off x="8432012" y="1922013"/>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12" presetClass="entr" presetSubtype="8"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20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20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40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20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ppt_x"/>
                                          </p:val>
                                        </p:tav>
                                        <p:tav tm="100000">
                                          <p:val>
                                            <p:strVal val="#ppt_x"/>
                                          </p:val>
                                        </p:tav>
                                      </p:tavLst>
                                    </p:anim>
                                    <p:anim calcmode="lin" valueType="num">
                                      <p:cBhvr additive="base">
                                        <p:cTn id="34" dur="500" fill="hold"/>
                                        <p:tgtEl>
                                          <p:spTgt spid="11"/>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40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398"/>
          <p:cNvSpPr/>
          <p:nvPr/>
        </p:nvSpPr>
        <p:spPr bwMode="auto">
          <a:xfrm>
            <a:off x="1545939" y="4237103"/>
            <a:ext cx="95238" cy="576263"/>
          </a:xfrm>
          <a:custGeom>
            <a:avLst/>
            <a:gdLst>
              <a:gd name="T0" fmla="*/ 0 w 1"/>
              <a:gd name="T1" fmla="*/ 0 h 564"/>
              <a:gd name="T2" fmla="*/ 0 w 1"/>
              <a:gd name="T3" fmla="*/ 576263 h 564"/>
              <a:gd name="T4" fmla="*/ 0 60000 65536"/>
              <a:gd name="T5" fmla="*/ 0 60000 65536"/>
            </a:gdLst>
            <a:ahLst/>
            <a:cxnLst>
              <a:cxn ang="T4">
                <a:pos x="T0" y="T1"/>
              </a:cxn>
              <a:cxn ang="T5">
                <a:pos x="T2" y="T3"/>
              </a:cxn>
            </a:cxnLst>
            <a:rect l="0" t="0" r="r" b="b"/>
            <a:pathLst>
              <a:path w="1" h="564">
                <a:moveTo>
                  <a:pt x="0" y="0"/>
                </a:moveTo>
                <a:lnTo>
                  <a:pt x="0" y="564"/>
                </a:lnTo>
              </a:path>
            </a:pathLst>
          </a:custGeom>
          <a:noFill/>
          <a:ln w="19050" cap="flat" cmpd="sng">
            <a:solidFill>
              <a:schemeClr val="bg1">
                <a:lumMod val="65000"/>
              </a:schemeClr>
            </a:solidFill>
            <a:prstDash val="solid"/>
            <a:round/>
            <a:headEnd type="triangle" w="med" len="med"/>
            <a:tailEnd type="none" w="med" len="med"/>
          </a:ln>
          <a:effectLst>
            <a:outerShdw dist="17961" dir="2700000" algn="ctr" rotWithShape="0">
              <a:schemeClr val="tx1">
                <a:alpha val="5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solidFill>
                <a:schemeClr val="bg1"/>
              </a:solidFill>
            </a:endParaRPr>
          </a:p>
        </p:txBody>
      </p:sp>
      <p:grpSp>
        <p:nvGrpSpPr>
          <p:cNvPr id="16" name="组合 15"/>
          <p:cNvGrpSpPr/>
          <p:nvPr/>
        </p:nvGrpSpPr>
        <p:grpSpPr>
          <a:xfrm>
            <a:off x="2526888" y="1897128"/>
            <a:ext cx="771425" cy="1330325"/>
            <a:chOff x="3585752" y="1736725"/>
            <a:chExt cx="771525" cy="1330325"/>
          </a:xfrm>
        </p:grpSpPr>
        <p:sp>
          <p:nvSpPr>
            <p:cNvPr id="17" name="Line 401"/>
            <p:cNvSpPr>
              <a:spLocks noChangeShapeType="1"/>
            </p:cNvSpPr>
            <p:nvPr/>
          </p:nvSpPr>
          <p:spPr bwMode="auto">
            <a:xfrm flipH="1">
              <a:off x="3585752" y="2384425"/>
              <a:ext cx="287337" cy="0"/>
            </a:xfrm>
            <a:prstGeom prst="line">
              <a:avLst/>
            </a:prstGeom>
            <a:noFill/>
            <a:ln w="19050">
              <a:solidFill>
                <a:schemeClr val="bg1">
                  <a:lumMod val="65000"/>
                </a:schemeClr>
              </a:solidFill>
              <a:round/>
              <a:headEnd type="none" w="med" len="lg"/>
              <a:tailEnd type="none" w="med" len="lg"/>
            </a:ln>
            <a:effectLst>
              <a:outerShdw dist="17961" dir="2700000" algn="ctr" rotWithShape="0">
                <a:schemeClr val="tx1">
                  <a:alpha val="50000"/>
                </a:schemeClr>
              </a:outerShdw>
            </a:effectLst>
            <a:extLst>
              <a:ext uri="{909E8E84-426E-40DD-AFC4-6F175D3DCCD1}">
                <a14:hiddenFill xmlns:a14="http://schemas.microsoft.com/office/drawing/2010/main">
                  <a:noFill/>
                </a14:hiddenFill>
              </a:ext>
            </a:extLst>
          </p:spPr>
          <p:txBody>
            <a:bodyPr/>
            <a:lstStyle/>
            <a:p>
              <a:endParaRPr lang="zh-CN" altLang="en-US">
                <a:solidFill>
                  <a:schemeClr val="bg1"/>
                </a:solidFill>
              </a:endParaRPr>
            </a:p>
          </p:txBody>
        </p:sp>
        <p:sp>
          <p:nvSpPr>
            <p:cNvPr id="18" name="Freeform 404"/>
            <p:cNvSpPr/>
            <p:nvPr/>
          </p:nvSpPr>
          <p:spPr bwMode="auto">
            <a:xfrm>
              <a:off x="3873089" y="1736725"/>
              <a:ext cx="484188" cy="1330325"/>
            </a:xfrm>
            <a:custGeom>
              <a:avLst/>
              <a:gdLst>
                <a:gd name="T0" fmla="*/ 482274 w 253"/>
                <a:gd name="T1" fmla="*/ 0 h 838"/>
                <a:gd name="T2" fmla="*/ 0 w 253"/>
                <a:gd name="T3" fmla="*/ 0 h 838"/>
                <a:gd name="T4" fmla="*/ 0 w 253"/>
                <a:gd name="T5" fmla="*/ 1328738 h 838"/>
                <a:gd name="T6" fmla="*/ 482274 w 253"/>
                <a:gd name="T7" fmla="*/ 1328738 h 8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3" h="838">
                  <a:moveTo>
                    <a:pt x="252" y="0"/>
                  </a:moveTo>
                  <a:lnTo>
                    <a:pt x="0" y="0"/>
                  </a:lnTo>
                  <a:lnTo>
                    <a:pt x="0" y="837"/>
                  </a:lnTo>
                  <a:lnTo>
                    <a:pt x="252" y="837"/>
                  </a:lnTo>
                </a:path>
              </a:pathLst>
            </a:custGeom>
            <a:noFill/>
            <a:ln w="19050" cap="flat" cmpd="sng">
              <a:solidFill>
                <a:schemeClr val="bg1">
                  <a:lumMod val="65000"/>
                </a:schemeClr>
              </a:solidFill>
              <a:prstDash val="solid"/>
              <a:round/>
              <a:headEnd type="triangle" w="med" len="med"/>
              <a:tailEnd type="triangle" w="med" len="med"/>
            </a:ln>
            <a:effectLst>
              <a:outerShdw dist="17961" dir="2700000" algn="ctr" rotWithShape="0">
                <a:schemeClr val="tx1">
                  <a:alpha val="5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solidFill>
                  <a:schemeClr val="bg1"/>
                </a:solidFill>
              </a:endParaRPr>
            </a:p>
          </p:txBody>
        </p:sp>
      </p:grpSp>
      <p:grpSp>
        <p:nvGrpSpPr>
          <p:cNvPr id="20" name="组合 19"/>
          <p:cNvGrpSpPr/>
          <p:nvPr/>
        </p:nvGrpSpPr>
        <p:grpSpPr>
          <a:xfrm>
            <a:off x="2526888" y="4562541"/>
            <a:ext cx="771425" cy="1330325"/>
            <a:chOff x="3585752" y="4402138"/>
            <a:chExt cx="771525" cy="1330325"/>
          </a:xfrm>
        </p:grpSpPr>
        <p:sp>
          <p:nvSpPr>
            <p:cNvPr id="21" name="Line 400"/>
            <p:cNvSpPr>
              <a:spLocks noChangeShapeType="1"/>
            </p:cNvSpPr>
            <p:nvPr/>
          </p:nvSpPr>
          <p:spPr bwMode="auto">
            <a:xfrm flipH="1">
              <a:off x="3585752" y="5049838"/>
              <a:ext cx="287337" cy="0"/>
            </a:xfrm>
            <a:prstGeom prst="line">
              <a:avLst/>
            </a:prstGeom>
            <a:noFill/>
            <a:ln w="19050">
              <a:solidFill>
                <a:schemeClr val="bg1">
                  <a:lumMod val="65000"/>
                </a:schemeClr>
              </a:solidFill>
              <a:round/>
              <a:headEnd type="none" w="med" len="lg"/>
              <a:tailEnd type="none" w="med" len="lg"/>
            </a:ln>
            <a:effectLst>
              <a:outerShdw dist="17961" dir="2700000" algn="ctr" rotWithShape="0">
                <a:schemeClr val="tx1">
                  <a:alpha val="50000"/>
                </a:schemeClr>
              </a:outerShdw>
            </a:effectLst>
            <a:extLst>
              <a:ext uri="{909E8E84-426E-40DD-AFC4-6F175D3DCCD1}">
                <a14:hiddenFill xmlns:a14="http://schemas.microsoft.com/office/drawing/2010/main">
                  <a:noFill/>
                </a14:hiddenFill>
              </a:ext>
            </a:extLst>
          </p:spPr>
          <p:txBody>
            <a:bodyPr/>
            <a:lstStyle/>
            <a:p>
              <a:endParaRPr lang="zh-CN" altLang="en-US">
                <a:solidFill>
                  <a:schemeClr val="bg1"/>
                </a:solidFill>
              </a:endParaRPr>
            </a:p>
          </p:txBody>
        </p:sp>
        <p:sp>
          <p:nvSpPr>
            <p:cNvPr id="22" name="Freeform 438"/>
            <p:cNvSpPr/>
            <p:nvPr/>
          </p:nvSpPr>
          <p:spPr bwMode="auto">
            <a:xfrm>
              <a:off x="3873089" y="4402138"/>
              <a:ext cx="484188" cy="1330325"/>
            </a:xfrm>
            <a:custGeom>
              <a:avLst/>
              <a:gdLst>
                <a:gd name="T0" fmla="*/ 482274 w 253"/>
                <a:gd name="T1" fmla="*/ 0 h 838"/>
                <a:gd name="T2" fmla="*/ 0 w 253"/>
                <a:gd name="T3" fmla="*/ 0 h 838"/>
                <a:gd name="T4" fmla="*/ 0 w 253"/>
                <a:gd name="T5" fmla="*/ 1328738 h 838"/>
                <a:gd name="T6" fmla="*/ 482274 w 253"/>
                <a:gd name="T7" fmla="*/ 1328738 h 838"/>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3" h="838">
                  <a:moveTo>
                    <a:pt x="252" y="0"/>
                  </a:moveTo>
                  <a:lnTo>
                    <a:pt x="0" y="0"/>
                  </a:lnTo>
                  <a:lnTo>
                    <a:pt x="0" y="837"/>
                  </a:lnTo>
                  <a:lnTo>
                    <a:pt x="252" y="837"/>
                  </a:lnTo>
                </a:path>
              </a:pathLst>
            </a:custGeom>
            <a:noFill/>
            <a:ln w="19050" cap="flat" cmpd="sng">
              <a:solidFill>
                <a:schemeClr val="bg1">
                  <a:lumMod val="65000"/>
                </a:schemeClr>
              </a:solidFill>
              <a:prstDash val="solid"/>
              <a:round/>
              <a:headEnd type="triangle" w="med" len="med"/>
              <a:tailEnd type="triangle" w="med" len="med"/>
            </a:ln>
            <a:effectLst>
              <a:outerShdw dist="17961" dir="2700000" algn="ctr" rotWithShape="0">
                <a:schemeClr val="tx1">
                  <a:alpha val="5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solidFill>
                  <a:schemeClr val="bg1"/>
                </a:solidFill>
              </a:endParaRPr>
            </a:p>
          </p:txBody>
        </p:sp>
      </p:grpSp>
      <p:grpSp>
        <p:nvGrpSpPr>
          <p:cNvPr id="23" name="组合 22"/>
          <p:cNvGrpSpPr/>
          <p:nvPr/>
        </p:nvGrpSpPr>
        <p:grpSpPr>
          <a:xfrm>
            <a:off x="655469" y="2184464"/>
            <a:ext cx="1871419" cy="792162"/>
            <a:chOff x="1899442" y="2024063"/>
            <a:chExt cx="1871663" cy="792162"/>
          </a:xfrm>
          <a:solidFill>
            <a:srgbClr val="3D607C"/>
          </a:solidFill>
        </p:grpSpPr>
        <p:sp>
          <p:nvSpPr>
            <p:cNvPr id="24" name="Rectangle 402"/>
            <p:cNvSpPr>
              <a:spLocks noChangeArrowheads="1"/>
            </p:cNvSpPr>
            <p:nvPr/>
          </p:nvSpPr>
          <p:spPr bwMode="auto">
            <a:xfrm>
              <a:off x="1899442" y="2024063"/>
              <a:ext cx="1871663" cy="792162"/>
            </a:xfrm>
            <a:prstGeom prst="rect">
              <a:avLst/>
            </a:prstGeom>
            <a:solidFill>
              <a:schemeClr val="tx2"/>
            </a:solidFill>
            <a:ln w="9525">
              <a:noFill/>
              <a:miter lim="800000"/>
            </a:ln>
          </p:spPr>
          <p:txBody>
            <a:bodyPr wrap="none" anchor="ctr"/>
            <a:lstStyle/>
            <a:p>
              <a:pPr algn="ctr"/>
              <a:endParaRPr lang="zh-CN" altLang="zh-CN">
                <a:solidFill>
                  <a:schemeClr val="bg1"/>
                </a:solidFill>
              </a:endParaRPr>
            </a:p>
          </p:txBody>
        </p:sp>
        <p:sp>
          <p:nvSpPr>
            <p:cNvPr id="25" name="Rectangle 439"/>
            <p:cNvSpPr>
              <a:spLocks noChangeArrowheads="1"/>
            </p:cNvSpPr>
            <p:nvPr/>
          </p:nvSpPr>
          <p:spPr bwMode="auto">
            <a:xfrm>
              <a:off x="1935955" y="2060575"/>
              <a:ext cx="1800225" cy="719138"/>
            </a:xfrm>
            <a:prstGeom prst="rect">
              <a:avLst/>
            </a:prstGeom>
            <a:solidFill>
              <a:schemeClr val="tx2"/>
            </a:solidFill>
            <a:ln w="9525">
              <a:solidFill>
                <a:srgbClr val="808080"/>
              </a:solidFill>
              <a:miter lim="800000"/>
            </a:ln>
          </p:spPr>
          <p:txBody>
            <a:bodyPr wrap="none" anchor="ctr"/>
            <a:lstStyle/>
            <a:p>
              <a:pPr algn="ctr"/>
              <a:endParaRPr lang="zh-CN" altLang="zh-CN">
                <a:solidFill>
                  <a:schemeClr val="bg1"/>
                </a:solidFill>
              </a:endParaRPr>
            </a:p>
          </p:txBody>
        </p:sp>
        <p:sp>
          <p:nvSpPr>
            <p:cNvPr id="26" name="AutoShape 440"/>
            <p:cNvSpPr>
              <a:spLocks noChangeArrowheads="1"/>
            </p:cNvSpPr>
            <p:nvPr/>
          </p:nvSpPr>
          <p:spPr bwMode="auto">
            <a:xfrm rot="5400000">
              <a:off x="1935954" y="2060576"/>
              <a:ext cx="252413" cy="252412"/>
            </a:xfrm>
            <a:prstGeom prst="rtTriangle">
              <a:avLst/>
            </a:prstGeom>
            <a:solidFill>
              <a:schemeClr val="bg1"/>
            </a:solidFill>
            <a:ln>
              <a:noFill/>
            </a:ln>
          </p:spPr>
          <p:txBody>
            <a:bodyPr wrap="none" anchor="ctr"/>
            <a:lstStyle/>
            <a:p>
              <a:endParaRPr lang="zh-CN" altLang="zh-CN">
                <a:solidFill>
                  <a:schemeClr val="bg1"/>
                </a:solidFill>
              </a:endParaRPr>
            </a:p>
          </p:txBody>
        </p:sp>
        <p:sp>
          <p:nvSpPr>
            <p:cNvPr id="27" name="Rectangle 444"/>
            <p:cNvSpPr>
              <a:spLocks noChangeArrowheads="1"/>
            </p:cNvSpPr>
            <p:nvPr/>
          </p:nvSpPr>
          <p:spPr bwMode="auto">
            <a:xfrm>
              <a:off x="2552967" y="2252663"/>
              <a:ext cx="593189" cy="35394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zh-CN" altLang="en-US" sz="2300" b="1" dirty="0">
                  <a:solidFill>
                    <a:schemeClr val="bg1"/>
                  </a:solidFill>
                  <a:ea typeface="HY헤드라인M"/>
                  <a:cs typeface="HY헤드라인M"/>
                </a:rPr>
                <a:t>标题</a:t>
              </a:r>
              <a:endParaRPr lang="en-US" altLang="ko-KR" sz="2300" b="1" dirty="0">
                <a:solidFill>
                  <a:schemeClr val="bg1"/>
                </a:solidFill>
                <a:ea typeface="HY헤드라인M"/>
                <a:cs typeface="HY헤드라인M"/>
              </a:endParaRPr>
            </a:p>
          </p:txBody>
        </p:sp>
      </p:grpSp>
      <p:grpSp>
        <p:nvGrpSpPr>
          <p:cNvPr id="28" name="组合 27"/>
          <p:cNvGrpSpPr/>
          <p:nvPr/>
        </p:nvGrpSpPr>
        <p:grpSpPr>
          <a:xfrm>
            <a:off x="655469" y="4813364"/>
            <a:ext cx="1871419" cy="792162"/>
            <a:chOff x="1899442" y="4652963"/>
            <a:chExt cx="1871663" cy="792162"/>
          </a:xfrm>
          <a:solidFill>
            <a:srgbClr val="3D607C"/>
          </a:solidFill>
        </p:grpSpPr>
        <p:sp>
          <p:nvSpPr>
            <p:cNvPr id="29" name="Rectangle 441"/>
            <p:cNvSpPr>
              <a:spLocks noChangeArrowheads="1"/>
            </p:cNvSpPr>
            <p:nvPr/>
          </p:nvSpPr>
          <p:spPr bwMode="auto">
            <a:xfrm>
              <a:off x="1899442" y="4652963"/>
              <a:ext cx="1871663" cy="792162"/>
            </a:xfrm>
            <a:prstGeom prst="rect">
              <a:avLst/>
            </a:prstGeom>
            <a:solidFill>
              <a:schemeClr val="accent2"/>
            </a:solidFill>
            <a:ln w="9525">
              <a:noFill/>
              <a:miter lim="800000"/>
            </a:ln>
          </p:spPr>
          <p:txBody>
            <a:bodyPr wrap="none" anchor="ctr"/>
            <a:lstStyle/>
            <a:p>
              <a:pPr algn="ctr"/>
              <a:endParaRPr lang="zh-CN" altLang="zh-CN">
                <a:solidFill>
                  <a:schemeClr val="bg1"/>
                </a:solidFill>
              </a:endParaRPr>
            </a:p>
          </p:txBody>
        </p:sp>
        <p:sp>
          <p:nvSpPr>
            <p:cNvPr id="30" name="Rectangle 442"/>
            <p:cNvSpPr>
              <a:spLocks noChangeArrowheads="1"/>
            </p:cNvSpPr>
            <p:nvPr/>
          </p:nvSpPr>
          <p:spPr bwMode="auto">
            <a:xfrm>
              <a:off x="1935955" y="4689475"/>
              <a:ext cx="1800225" cy="719138"/>
            </a:xfrm>
            <a:prstGeom prst="rect">
              <a:avLst/>
            </a:prstGeom>
            <a:solidFill>
              <a:schemeClr val="accent2"/>
            </a:solidFill>
            <a:ln w="9525">
              <a:solidFill>
                <a:srgbClr val="808080"/>
              </a:solidFill>
              <a:miter lim="800000"/>
            </a:ln>
          </p:spPr>
          <p:txBody>
            <a:bodyPr wrap="none" anchor="ctr"/>
            <a:lstStyle/>
            <a:p>
              <a:pPr algn="ctr"/>
              <a:endParaRPr lang="zh-CN" altLang="zh-CN">
                <a:solidFill>
                  <a:schemeClr val="bg1"/>
                </a:solidFill>
              </a:endParaRPr>
            </a:p>
          </p:txBody>
        </p:sp>
        <p:sp>
          <p:nvSpPr>
            <p:cNvPr id="31" name="AutoShape 443"/>
            <p:cNvSpPr>
              <a:spLocks noChangeArrowheads="1"/>
            </p:cNvSpPr>
            <p:nvPr/>
          </p:nvSpPr>
          <p:spPr bwMode="auto">
            <a:xfrm rot="5400000">
              <a:off x="1935954" y="4689476"/>
              <a:ext cx="252413" cy="252412"/>
            </a:xfrm>
            <a:prstGeom prst="rtTriangle">
              <a:avLst/>
            </a:prstGeom>
            <a:solidFill>
              <a:schemeClr val="bg1"/>
            </a:solidFill>
            <a:ln>
              <a:noFill/>
            </a:ln>
          </p:spPr>
          <p:txBody>
            <a:bodyPr wrap="none" anchor="ctr"/>
            <a:lstStyle/>
            <a:p>
              <a:endParaRPr lang="zh-CN" altLang="zh-CN">
                <a:solidFill>
                  <a:schemeClr val="bg1"/>
                </a:solidFill>
              </a:endParaRPr>
            </a:p>
          </p:txBody>
        </p:sp>
        <p:sp>
          <p:nvSpPr>
            <p:cNvPr id="32" name="Rectangle 445"/>
            <p:cNvSpPr>
              <a:spLocks noChangeArrowheads="1"/>
            </p:cNvSpPr>
            <p:nvPr/>
          </p:nvSpPr>
          <p:spPr bwMode="auto">
            <a:xfrm>
              <a:off x="2544212" y="4878388"/>
              <a:ext cx="597999" cy="35394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zh-CN" altLang="en-US" sz="2300" b="1" dirty="0">
                  <a:solidFill>
                    <a:schemeClr val="bg1"/>
                  </a:solidFill>
                  <a:ea typeface="HY헤드라인M"/>
                  <a:cs typeface="HY헤드라인M"/>
                </a:rPr>
                <a:t>标题</a:t>
              </a:r>
              <a:endParaRPr lang="en-US" altLang="ko-KR" sz="2300" b="1" dirty="0">
                <a:solidFill>
                  <a:schemeClr val="bg1"/>
                </a:solidFill>
                <a:ea typeface="HY헤드라인M"/>
                <a:cs typeface="HY헤드라인M"/>
              </a:endParaRPr>
            </a:p>
          </p:txBody>
        </p:sp>
      </p:grpSp>
      <p:grpSp>
        <p:nvGrpSpPr>
          <p:cNvPr id="33" name="组合 32"/>
          <p:cNvGrpSpPr/>
          <p:nvPr/>
        </p:nvGrpSpPr>
        <p:grpSpPr>
          <a:xfrm>
            <a:off x="711023" y="3670364"/>
            <a:ext cx="1765070" cy="468312"/>
            <a:chOff x="1955005" y="3509963"/>
            <a:chExt cx="1765300" cy="468312"/>
          </a:xfrm>
          <a:solidFill>
            <a:srgbClr val="FF431E"/>
          </a:solidFill>
        </p:grpSpPr>
        <p:sp>
          <p:nvSpPr>
            <p:cNvPr id="34" name="Rectangle 447"/>
            <p:cNvSpPr>
              <a:spLocks noChangeArrowheads="1"/>
            </p:cNvSpPr>
            <p:nvPr/>
          </p:nvSpPr>
          <p:spPr bwMode="auto">
            <a:xfrm>
              <a:off x="1955005" y="3509963"/>
              <a:ext cx="1765300" cy="468312"/>
            </a:xfrm>
            <a:prstGeom prst="rect">
              <a:avLst/>
            </a:prstGeom>
            <a:solidFill>
              <a:schemeClr val="accent1"/>
            </a:solidFill>
            <a:ln w="9525">
              <a:noFill/>
              <a:miter lim="800000"/>
            </a:ln>
          </p:spPr>
          <p:txBody>
            <a:bodyPr wrap="none" anchor="ctr"/>
            <a:lstStyle/>
            <a:p>
              <a:pPr algn="ctr"/>
              <a:endParaRPr lang="zh-CN" altLang="zh-CN">
                <a:solidFill>
                  <a:schemeClr val="bg1"/>
                </a:solidFill>
              </a:endParaRPr>
            </a:p>
          </p:txBody>
        </p:sp>
        <p:sp>
          <p:nvSpPr>
            <p:cNvPr id="35" name="Rectangle 448"/>
            <p:cNvSpPr>
              <a:spLocks noChangeArrowheads="1"/>
            </p:cNvSpPr>
            <p:nvPr/>
          </p:nvSpPr>
          <p:spPr bwMode="auto">
            <a:xfrm>
              <a:off x="1989136" y="3532188"/>
              <a:ext cx="1697037" cy="423862"/>
            </a:xfrm>
            <a:prstGeom prst="rect">
              <a:avLst/>
            </a:prstGeom>
            <a:solidFill>
              <a:schemeClr val="accent1"/>
            </a:solidFill>
            <a:ln w="9525">
              <a:solidFill>
                <a:schemeClr val="bg1"/>
              </a:solidFill>
              <a:miter lim="800000"/>
            </a:ln>
          </p:spPr>
          <p:txBody>
            <a:bodyPr wrap="none" anchor="ctr"/>
            <a:lstStyle/>
            <a:p>
              <a:pPr algn="ctr"/>
              <a:endParaRPr lang="zh-CN" altLang="zh-CN">
                <a:solidFill>
                  <a:schemeClr val="bg1"/>
                </a:solidFill>
              </a:endParaRPr>
            </a:p>
          </p:txBody>
        </p:sp>
        <p:sp>
          <p:nvSpPr>
            <p:cNvPr id="36" name="Rectangle 449"/>
            <p:cNvSpPr>
              <a:spLocks noChangeArrowheads="1"/>
            </p:cNvSpPr>
            <p:nvPr/>
          </p:nvSpPr>
          <p:spPr bwMode="auto">
            <a:xfrm>
              <a:off x="2646984" y="3649663"/>
              <a:ext cx="359120" cy="215444"/>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zh-CN" altLang="en-US" sz="1400" b="1" dirty="0">
                  <a:solidFill>
                    <a:schemeClr val="bg1"/>
                  </a:solidFill>
                  <a:ea typeface="HY헤드라인M"/>
                  <a:cs typeface="HY헤드라인M"/>
                </a:rPr>
                <a:t>标题</a:t>
              </a:r>
              <a:endParaRPr lang="en-US" altLang="ko-KR" sz="1400" b="1" dirty="0">
                <a:solidFill>
                  <a:schemeClr val="bg1"/>
                </a:solidFill>
                <a:ea typeface="HY헤드라인M"/>
                <a:cs typeface="HY헤드라인M"/>
              </a:endParaRPr>
            </a:p>
          </p:txBody>
        </p:sp>
      </p:grpSp>
      <p:sp>
        <p:nvSpPr>
          <p:cNvPr id="37" name="Freeform 450"/>
          <p:cNvSpPr/>
          <p:nvPr/>
        </p:nvSpPr>
        <p:spPr bwMode="auto">
          <a:xfrm>
            <a:off x="1545939" y="2994089"/>
            <a:ext cx="95238" cy="576262"/>
          </a:xfrm>
          <a:custGeom>
            <a:avLst/>
            <a:gdLst>
              <a:gd name="T0" fmla="*/ 0 w 1"/>
              <a:gd name="T1" fmla="*/ 0 h 564"/>
              <a:gd name="T2" fmla="*/ 0 w 1"/>
              <a:gd name="T3" fmla="*/ 576262 h 564"/>
              <a:gd name="T4" fmla="*/ 0 60000 65536"/>
              <a:gd name="T5" fmla="*/ 0 60000 65536"/>
            </a:gdLst>
            <a:ahLst/>
            <a:cxnLst>
              <a:cxn ang="T4">
                <a:pos x="T0" y="T1"/>
              </a:cxn>
              <a:cxn ang="T5">
                <a:pos x="T2" y="T3"/>
              </a:cxn>
            </a:cxnLst>
            <a:rect l="0" t="0" r="r" b="b"/>
            <a:pathLst>
              <a:path w="1" h="564">
                <a:moveTo>
                  <a:pt x="0" y="0"/>
                </a:moveTo>
                <a:lnTo>
                  <a:pt x="0" y="564"/>
                </a:lnTo>
              </a:path>
            </a:pathLst>
          </a:custGeom>
          <a:noFill/>
          <a:ln w="19050" cap="flat" cmpd="sng">
            <a:solidFill>
              <a:schemeClr val="bg1">
                <a:lumMod val="65000"/>
              </a:schemeClr>
            </a:solidFill>
            <a:prstDash val="solid"/>
            <a:round/>
            <a:headEnd type="none" w="med" len="med"/>
            <a:tailEnd type="triangle" w="med" len="med"/>
          </a:ln>
          <a:effectLst>
            <a:outerShdw dist="17961" dir="2700000" algn="ctr" rotWithShape="0">
              <a:schemeClr val="tx1">
                <a:alpha val="50000"/>
              </a:schemeClr>
            </a:outerShdw>
          </a:effectLst>
          <a:extLst>
            <a:ext uri="{909E8E84-426E-40DD-AFC4-6F175D3DCCD1}">
              <a14:hiddenFill xmlns:a14="http://schemas.microsoft.com/office/drawing/2010/main">
                <a:solidFill>
                  <a:srgbClr val="FFFFFF"/>
                </a:solidFill>
              </a14:hiddenFill>
            </a:ext>
          </a:extLst>
        </p:spPr>
        <p:txBody>
          <a:bodyPr/>
          <a:lstStyle/>
          <a:p>
            <a:endParaRPr lang="zh-CN" altLang="en-US">
              <a:solidFill>
                <a:schemeClr val="bg1"/>
              </a:solidFill>
            </a:endParaRPr>
          </a:p>
        </p:txBody>
      </p:sp>
      <p:grpSp>
        <p:nvGrpSpPr>
          <p:cNvPr id="38" name="组合 37"/>
          <p:cNvGrpSpPr/>
          <p:nvPr/>
        </p:nvGrpSpPr>
        <p:grpSpPr>
          <a:xfrm>
            <a:off x="3428470" y="1573278"/>
            <a:ext cx="3130143" cy="900113"/>
            <a:chOff x="4672805" y="1412875"/>
            <a:chExt cx="3130550" cy="900113"/>
          </a:xfrm>
          <a:solidFill>
            <a:schemeClr val="tx2"/>
          </a:solidFill>
        </p:grpSpPr>
        <p:sp>
          <p:nvSpPr>
            <p:cNvPr id="39" name="Rectangle 403"/>
            <p:cNvSpPr>
              <a:spLocks noChangeArrowheads="1"/>
            </p:cNvSpPr>
            <p:nvPr/>
          </p:nvSpPr>
          <p:spPr bwMode="auto">
            <a:xfrm>
              <a:off x="4672805" y="1412875"/>
              <a:ext cx="3130550" cy="900113"/>
            </a:xfrm>
            <a:prstGeom prst="rect">
              <a:avLst/>
            </a:prstGeom>
            <a:grpFill/>
            <a:ln w="9525">
              <a:solidFill>
                <a:srgbClr val="FFFFFF">
                  <a:alpha val="39999"/>
                </a:srgbClr>
              </a:solidFill>
              <a:miter lim="800000"/>
            </a:ln>
          </p:spPr>
          <p:txBody>
            <a:bodyPr wrap="none" anchor="ctr"/>
            <a:lstStyle/>
            <a:p>
              <a:pPr algn="ctr"/>
              <a:endParaRPr lang="zh-CN" altLang="zh-CN">
                <a:solidFill>
                  <a:schemeClr val="bg1"/>
                </a:solidFill>
              </a:endParaRPr>
            </a:p>
          </p:txBody>
        </p:sp>
        <p:sp>
          <p:nvSpPr>
            <p:cNvPr id="40" name="Rectangle 408"/>
            <p:cNvSpPr>
              <a:spLocks noChangeArrowheads="1"/>
            </p:cNvSpPr>
            <p:nvPr/>
          </p:nvSpPr>
          <p:spPr bwMode="auto">
            <a:xfrm>
              <a:off x="4707730" y="1447800"/>
              <a:ext cx="3059112" cy="827088"/>
            </a:xfrm>
            <a:prstGeom prst="rect">
              <a:avLst/>
            </a:prstGeom>
            <a:grpFill/>
            <a:ln w="9525">
              <a:solidFill>
                <a:srgbClr val="808080"/>
              </a:solidFill>
              <a:miter lim="800000"/>
            </a:ln>
          </p:spPr>
          <p:txBody>
            <a:bodyPr wrap="none" anchor="ctr"/>
            <a:lstStyle/>
            <a:p>
              <a:pPr algn="ctr"/>
              <a:endParaRPr lang="zh-CN" altLang="zh-CN">
                <a:solidFill>
                  <a:schemeClr val="bg1"/>
                </a:solidFill>
              </a:endParaRPr>
            </a:p>
          </p:txBody>
        </p:sp>
        <p:sp>
          <p:nvSpPr>
            <p:cNvPr id="42" name="Rectangle 414"/>
            <p:cNvSpPr>
              <a:spLocks noChangeArrowheads="1"/>
            </p:cNvSpPr>
            <p:nvPr/>
          </p:nvSpPr>
          <p:spPr bwMode="auto">
            <a:xfrm>
              <a:off x="5306217" y="1806575"/>
              <a:ext cx="1385175"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US" dirty="0">
                  <a:solidFill>
                    <a:schemeClr val="bg1"/>
                  </a:solidFill>
                </a:rPr>
                <a:t>添加文字内容</a:t>
              </a:r>
              <a:endParaRPr lang="en-US" altLang="ko-KR" dirty="0">
                <a:solidFill>
                  <a:schemeClr val="bg1"/>
                </a:solidFill>
              </a:endParaRPr>
            </a:p>
          </p:txBody>
        </p:sp>
        <p:sp>
          <p:nvSpPr>
            <p:cNvPr id="43" name="椭圆 42"/>
            <p:cNvSpPr/>
            <p:nvPr/>
          </p:nvSpPr>
          <p:spPr>
            <a:xfrm>
              <a:off x="4860032" y="1772816"/>
              <a:ext cx="288032" cy="288032"/>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4" name="组合 43"/>
          <p:cNvGrpSpPr/>
          <p:nvPr/>
        </p:nvGrpSpPr>
        <p:grpSpPr>
          <a:xfrm>
            <a:off x="3428470" y="2670240"/>
            <a:ext cx="3130143" cy="900113"/>
            <a:chOff x="4672805" y="1412875"/>
            <a:chExt cx="3130550" cy="900113"/>
          </a:xfrm>
          <a:solidFill>
            <a:schemeClr val="tx2"/>
          </a:solidFill>
        </p:grpSpPr>
        <p:sp>
          <p:nvSpPr>
            <p:cNvPr id="45" name="Rectangle 403"/>
            <p:cNvSpPr>
              <a:spLocks noChangeArrowheads="1"/>
            </p:cNvSpPr>
            <p:nvPr/>
          </p:nvSpPr>
          <p:spPr bwMode="auto">
            <a:xfrm>
              <a:off x="4672805" y="1412875"/>
              <a:ext cx="3130550" cy="900113"/>
            </a:xfrm>
            <a:prstGeom prst="rect">
              <a:avLst/>
            </a:prstGeom>
            <a:grpFill/>
            <a:ln w="9525">
              <a:solidFill>
                <a:srgbClr val="FFFFFF">
                  <a:alpha val="39999"/>
                </a:srgbClr>
              </a:solidFill>
              <a:miter lim="800000"/>
            </a:ln>
          </p:spPr>
          <p:txBody>
            <a:bodyPr wrap="none" anchor="ctr"/>
            <a:lstStyle/>
            <a:p>
              <a:pPr algn="ctr"/>
              <a:endParaRPr lang="zh-CN" altLang="zh-CN">
                <a:solidFill>
                  <a:schemeClr val="bg1"/>
                </a:solidFill>
              </a:endParaRPr>
            </a:p>
          </p:txBody>
        </p:sp>
        <p:sp>
          <p:nvSpPr>
            <p:cNvPr id="46" name="Rectangle 408"/>
            <p:cNvSpPr>
              <a:spLocks noChangeArrowheads="1"/>
            </p:cNvSpPr>
            <p:nvPr/>
          </p:nvSpPr>
          <p:spPr bwMode="auto">
            <a:xfrm>
              <a:off x="4707730" y="1447800"/>
              <a:ext cx="3059112" cy="827088"/>
            </a:xfrm>
            <a:prstGeom prst="rect">
              <a:avLst/>
            </a:prstGeom>
            <a:grpFill/>
            <a:ln w="9525">
              <a:solidFill>
                <a:srgbClr val="808080"/>
              </a:solidFill>
              <a:miter lim="800000"/>
            </a:ln>
          </p:spPr>
          <p:txBody>
            <a:bodyPr wrap="none" anchor="ctr"/>
            <a:lstStyle/>
            <a:p>
              <a:pPr algn="ctr"/>
              <a:endParaRPr lang="zh-CN" altLang="zh-CN">
                <a:solidFill>
                  <a:schemeClr val="bg1"/>
                </a:solidFill>
              </a:endParaRPr>
            </a:p>
          </p:txBody>
        </p:sp>
        <p:sp>
          <p:nvSpPr>
            <p:cNvPr id="48" name="Rectangle 414"/>
            <p:cNvSpPr>
              <a:spLocks noChangeArrowheads="1"/>
            </p:cNvSpPr>
            <p:nvPr/>
          </p:nvSpPr>
          <p:spPr bwMode="auto">
            <a:xfrm>
              <a:off x="5306217" y="1806575"/>
              <a:ext cx="1385175"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US" dirty="0">
                  <a:solidFill>
                    <a:schemeClr val="bg1"/>
                  </a:solidFill>
                </a:rPr>
                <a:t>添加文字内容</a:t>
              </a:r>
              <a:endParaRPr lang="en-US" altLang="ko-KR" dirty="0">
                <a:solidFill>
                  <a:schemeClr val="bg1"/>
                </a:solidFill>
              </a:endParaRPr>
            </a:p>
          </p:txBody>
        </p:sp>
        <p:sp>
          <p:nvSpPr>
            <p:cNvPr id="49" name="椭圆 48"/>
            <p:cNvSpPr/>
            <p:nvPr/>
          </p:nvSpPr>
          <p:spPr>
            <a:xfrm>
              <a:off x="4860032" y="1772816"/>
              <a:ext cx="288032" cy="288032"/>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49"/>
          <p:cNvGrpSpPr/>
          <p:nvPr/>
        </p:nvGrpSpPr>
        <p:grpSpPr>
          <a:xfrm>
            <a:off x="3463390" y="4161463"/>
            <a:ext cx="3130143" cy="900113"/>
            <a:chOff x="4672805" y="1412875"/>
            <a:chExt cx="3130550" cy="900113"/>
          </a:xfrm>
          <a:solidFill>
            <a:schemeClr val="accent2"/>
          </a:solidFill>
        </p:grpSpPr>
        <p:sp>
          <p:nvSpPr>
            <p:cNvPr id="51" name="Rectangle 403"/>
            <p:cNvSpPr>
              <a:spLocks noChangeArrowheads="1"/>
            </p:cNvSpPr>
            <p:nvPr/>
          </p:nvSpPr>
          <p:spPr bwMode="auto">
            <a:xfrm>
              <a:off x="4672805" y="1412875"/>
              <a:ext cx="3130550" cy="900113"/>
            </a:xfrm>
            <a:prstGeom prst="rect">
              <a:avLst/>
            </a:prstGeom>
            <a:grpFill/>
            <a:ln w="9525">
              <a:solidFill>
                <a:srgbClr val="FFFFFF">
                  <a:alpha val="39999"/>
                </a:srgbClr>
              </a:solidFill>
              <a:miter lim="800000"/>
            </a:ln>
          </p:spPr>
          <p:txBody>
            <a:bodyPr wrap="none" anchor="ctr"/>
            <a:lstStyle/>
            <a:p>
              <a:pPr algn="ctr"/>
              <a:endParaRPr lang="zh-CN" altLang="zh-CN">
                <a:solidFill>
                  <a:schemeClr val="bg1"/>
                </a:solidFill>
              </a:endParaRPr>
            </a:p>
          </p:txBody>
        </p:sp>
        <p:sp>
          <p:nvSpPr>
            <p:cNvPr id="52" name="Rectangle 408"/>
            <p:cNvSpPr>
              <a:spLocks noChangeArrowheads="1"/>
            </p:cNvSpPr>
            <p:nvPr/>
          </p:nvSpPr>
          <p:spPr bwMode="auto">
            <a:xfrm>
              <a:off x="4707730" y="1447800"/>
              <a:ext cx="3059112" cy="827088"/>
            </a:xfrm>
            <a:prstGeom prst="rect">
              <a:avLst/>
            </a:prstGeom>
            <a:grpFill/>
            <a:ln w="9525">
              <a:solidFill>
                <a:srgbClr val="808080"/>
              </a:solidFill>
              <a:miter lim="800000"/>
            </a:ln>
          </p:spPr>
          <p:txBody>
            <a:bodyPr wrap="none" anchor="ctr"/>
            <a:lstStyle/>
            <a:p>
              <a:pPr algn="ctr"/>
              <a:endParaRPr lang="zh-CN" altLang="zh-CN">
                <a:solidFill>
                  <a:schemeClr val="bg1"/>
                </a:solidFill>
              </a:endParaRPr>
            </a:p>
          </p:txBody>
        </p:sp>
        <p:sp>
          <p:nvSpPr>
            <p:cNvPr id="54" name="Rectangle 414"/>
            <p:cNvSpPr>
              <a:spLocks noChangeArrowheads="1"/>
            </p:cNvSpPr>
            <p:nvPr/>
          </p:nvSpPr>
          <p:spPr bwMode="auto">
            <a:xfrm>
              <a:off x="5306217" y="1806575"/>
              <a:ext cx="1385175"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US" dirty="0">
                  <a:solidFill>
                    <a:schemeClr val="bg1"/>
                  </a:solidFill>
                </a:rPr>
                <a:t>添加文字内容</a:t>
              </a:r>
              <a:endParaRPr lang="en-US" altLang="ko-KR" dirty="0">
                <a:solidFill>
                  <a:schemeClr val="bg1"/>
                </a:solidFill>
              </a:endParaRPr>
            </a:p>
          </p:txBody>
        </p:sp>
        <p:sp>
          <p:nvSpPr>
            <p:cNvPr id="55" name="椭圆 54"/>
            <p:cNvSpPr/>
            <p:nvPr/>
          </p:nvSpPr>
          <p:spPr>
            <a:xfrm>
              <a:off x="4860032" y="1772816"/>
              <a:ext cx="288032" cy="288032"/>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6" name="组合 55"/>
          <p:cNvGrpSpPr/>
          <p:nvPr/>
        </p:nvGrpSpPr>
        <p:grpSpPr>
          <a:xfrm>
            <a:off x="3463390" y="5258425"/>
            <a:ext cx="3130143" cy="900113"/>
            <a:chOff x="4672805" y="1412875"/>
            <a:chExt cx="3130550" cy="900113"/>
          </a:xfrm>
          <a:solidFill>
            <a:schemeClr val="accent2"/>
          </a:solidFill>
        </p:grpSpPr>
        <p:sp>
          <p:nvSpPr>
            <p:cNvPr id="57" name="Rectangle 403"/>
            <p:cNvSpPr>
              <a:spLocks noChangeArrowheads="1"/>
            </p:cNvSpPr>
            <p:nvPr/>
          </p:nvSpPr>
          <p:spPr bwMode="auto">
            <a:xfrm>
              <a:off x="4672805" y="1412875"/>
              <a:ext cx="3130550" cy="900113"/>
            </a:xfrm>
            <a:prstGeom prst="rect">
              <a:avLst/>
            </a:prstGeom>
            <a:grpFill/>
            <a:ln w="9525">
              <a:solidFill>
                <a:srgbClr val="FFFFFF">
                  <a:alpha val="39999"/>
                </a:srgbClr>
              </a:solidFill>
              <a:miter lim="800000"/>
            </a:ln>
          </p:spPr>
          <p:txBody>
            <a:bodyPr wrap="none" anchor="ctr"/>
            <a:lstStyle/>
            <a:p>
              <a:pPr algn="ctr"/>
              <a:endParaRPr lang="zh-CN" altLang="zh-CN">
                <a:solidFill>
                  <a:schemeClr val="bg1"/>
                </a:solidFill>
              </a:endParaRPr>
            </a:p>
          </p:txBody>
        </p:sp>
        <p:sp>
          <p:nvSpPr>
            <p:cNvPr id="58" name="Rectangle 408"/>
            <p:cNvSpPr>
              <a:spLocks noChangeArrowheads="1"/>
            </p:cNvSpPr>
            <p:nvPr/>
          </p:nvSpPr>
          <p:spPr bwMode="auto">
            <a:xfrm>
              <a:off x="4707730" y="1447800"/>
              <a:ext cx="3059112" cy="827088"/>
            </a:xfrm>
            <a:prstGeom prst="rect">
              <a:avLst/>
            </a:prstGeom>
            <a:grpFill/>
            <a:ln w="9525">
              <a:solidFill>
                <a:srgbClr val="808080"/>
              </a:solidFill>
              <a:miter lim="800000"/>
            </a:ln>
          </p:spPr>
          <p:txBody>
            <a:bodyPr wrap="none" anchor="ctr"/>
            <a:lstStyle/>
            <a:p>
              <a:pPr algn="ctr"/>
              <a:endParaRPr lang="zh-CN" altLang="zh-CN">
                <a:solidFill>
                  <a:schemeClr val="bg1"/>
                </a:solidFill>
              </a:endParaRPr>
            </a:p>
          </p:txBody>
        </p:sp>
        <p:sp>
          <p:nvSpPr>
            <p:cNvPr id="60" name="Rectangle 414"/>
            <p:cNvSpPr>
              <a:spLocks noChangeArrowheads="1"/>
            </p:cNvSpPr>
            <p:nvPr/>
          </p:nvSpPr>
          <p:spPr bwMode="auto">
            <a:xfrm>
              <a:off x="5306217" y="1806575"/>
              <a:ext cx="1385175" cy="2769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zh-CN" altLang="en-US" dirty="0">
                  <a:solidFill>
                    <a:schemeClr val="bg1"/>
                  </a:solidFill>
                </a:rPr>
                <a:t>添加文字内容</a:t>
              </a:r>
              <a:endParaRPr lang="en-US" altLang="ko-KR" dirty="0">
                <a:solidFill>
                  <a:schemeClr val="bg1"/>
                </a:solidFill>
              </a:endParaRPr>
            </a:p>
          </p:txBody>
        </p:sp>
        <p:sp>
          <p:nvSpPr>
            <p:cNvPr id="61" name="椭圆 60"/>
            <p:cNvSpPr/>
            <p:nvPr/>
          </p:nvSpPr>
          <p:spPr>
            <a:xfrm>
              <a:off x="4860032" y="1772816"/>
              <a:ext cx="288032" cy="288032"/>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62" name="直接连接符 61"/>
          <p:cNvCxnSpPr/>
          <p:nvPr/>
        </p:nvCxnSpPr>
        <p:spPr>
          <a:xfrm>
            <a:off x="7020276" y="1556792"/>
            <a:ext cx="0" cy="4563644"/>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3" name="文本框 62"/>
          <p:cNvSpPr txBox="1"/>
          <p:nvPr/>
        </p:nvSpPr>
        <p:spPr>
          <a:xfrm>
            <a:off x="7191942" y="2705164"/>
            <a:ext cx="4520683" cy="2751522"/>
          </a:xfrm>
          <a:prstGeom prst="rect">
            <a:avLst/>
          </a:prstGeom>
          <a:noFill/>
        </p:spPr>
        <p:txBody>
          <a:bodyPr wrap="square" rtlCol="0">
            <a:spAutoFit/>
          </a:bodyPr>
          <a:lstStyle/>
          <a:p>
            <a:pPr>
              <a:lnSpc>
                <a:spcPct val="120000"/>
              </a:lnSpc>
              <a:spcBef>
                <a:spcPct val="0"/>
              </a:spcBef>
            </a:pPr>
            <a:r>
              <a:rPr lang="zh-CN" altLang="en-US" sz="16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在此录入上述图表的综合描述说明，在此录入上述图表的综合描述说明。在此录入上述图表的描述说明在此录入上述图表的综合描述说明，在此录入上述图表的综合描述说明。在此录入上述图表的描述说明</a:t>
            </a:r>
            <a:endParaRPr lang="zh-CN" altLang="en-US" sz="1600" dirty="0">
              <a:solidFill>
                <a:schemeClr val="tx1">
                  <a:lumMod val="50000"/>
                  <a:lumOff val="50000"/>
                </a:schemeClr>
              </a:solidFill>
              <a:sym typeface="微软雅黑" panose="020B0503020204020204" charset="-122"/>
            </a:endParaRPr>
          </a:p>
          <a:p>
            <a:pPr>
              <a:lnSpc>
                <a:spcPct val="120000"/>
              </a:lnSpc>
              <a:spcBef>
                <a:spcPct val="0"/>
              </a:spcBef>
            </a:pPr>
            <a:r>
              <a:rPr lang="zh-CN" altLang="en-US" sz="16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endParaRPr lang="zh-CN" altLang="en-US" sz="1600" dirty="0">
              <a:solidFill>
                <a:schemeClr val="tx1">
                  <a:lumMod val="50000"/>
                  <a:lumOff val="50000"/>
                </a:schemeClr>
              </a:solidFill>
              <a:sym typeface="微软雅黑" panose="020B0503020204020204" charset="-122"/>
            </a:endParaRPr>
          </a:p>
          <a:p>
            <a:pPr>
              <a:lnSpc>
                <a:spcPct val="120000"/>
              </a:lnSpc>
              <a:spcBef>
                <a:spcPct val="0"/>
              </a:spcBef>
              <a:buNone/>
            </a:pPr>
            <a:endParaRPr lang="zh-CN" altLang="en-US" sz="1600" dirty="0">
              <a:solidFill>
                <a:schemeClr val="tx1">
                  <a:lumMod val="50000"/>
                  <a:lumOff val="50000"/>
                </a:schemeClr>
              </a:solidFill>
              <a:sym typeface="微软雅黑" panose="020B050302020402020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500"/>
                                        <p:tgtEl>
                                          <p:spTgt spid="16"/>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wipe(left)">
                                      <p:cBhvr>
                                        <p:cTn id="15" dur="500"/>
                                        <p:tgtEl>
                                          <p:spTgt spid="38"/>
                                        </p:tgtEl>
                                      </p:cBhvr>
                                    </p:animEffect>
                                  </p:childTnLst>
                                </p:cTn>
                              </p:par>
                              <p:par>
                                <p:cTn id="16" presetID="22" presetClass="entr" presetSubtype="8" fill="hold" nodeType="withEffect">
                                  <p:stCondLst>
                                    <p:cond delay="0"/>
                                  </p:stCondLst>
                                  <p:childTnLst>
                                    <p:set>
                                      <p:cBhvr>
                                        <p:cTn id="17" dur="1" fill="hold">
                                          <p:stCondLst>
                                            <p:cond delay="0"/>
                                          </p:stCondLst>
                                        </p:cTn>
                                        <p:tgtEl>
                                          <p:spTgt spid="44"/>
                                        </p:tgtEl>
                                        <p:attrNameLst>
                                          <p:attrName>style.visibility</p:attrName>
                                        </p:attrNameLst>
                                      </p:cBhvr>
                                      <p:to>
                                        <p:strVal val="visible"/>
                                      </p:to>
                                    </p:set>
                                    <p:animEffect transition="in" filter="wipe(left)">
                                      <p:cBhvr>
                                        <p:cTn id="18" dur="500"/>
                                        <p:tgtEl>
                                          <p:spTgt spid="44"/>
                                        </p:tgtEl>
                                      </p:cBhvr>
                                    </p:animEffect>
                                  </p:childTnLst>
                                </p:cTn>
                              </p:par>
                            </p:childTnLst>
                          </p:cTn>
                        </p:par>
                        <p:par>
                          <p:cTn id="19" fill="hold">
                            <p:stCondLst>
                              <p:cond delay="1500"/>
                            </p:stCondLst>
                            <p:childTnLst>
                              <p:par>
                                <p:cTn id="20" presetID="22" presetClass="entr" presetSubtype="8" fill="hold"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ipe(left)">
                                      <p:cBhvr>
                                        <p:cTn id="22" dur="500"/>
                                        <p:tgtEl>
                                          <p:spTgt spid="28"/>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500"/>
                                        <p:tgtEl>
                                          <p:spTgt spid="20"/>
                                        </p:tgtEl>
                                      </p:cBhvr>
                                    </p:animEffect>
                                  </p:childTnLst>
                                </p:cTn>
                              </p:par>
                            </p:childTnLst>
                          </p:cTn>
                        </p:par>
                        <p:par>
                          <p:cTn id="27" fill="hold">
                            <p:stCondLst>
                              <p:cond delay="2500"/>
                            </p:stCondLst>
                            <p:childTnLst>
                              <p:par>
                                <p:cTn id="28" presetID="22" presetClass="entr" presetSubtype="8" fill="hold" nodeType="after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wipe(left)">
                                      <p:cBhvr>
                                        <p:cTn id="30" dur="500"/>
                                        <p:tgtEl>
                                          <p:spTgt spid="50"/>
                                        </p:tgtEl>
                                      </p:cBhvr>
                                    </p:animEffect>
                                  </p:childTnLst>
                                </p:cTn>
                              </p:par>
                              <p:par>
                                <p:cTn id="31" presetID="22" presetClass="entr" presetSubtype="8" fill="hold" nodeType="with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wipe(left)">
                                      <p:cBhvr>
                                        <p:cTn id="33" dur="500"/>
                                        <p:tgtEl>
                                          <p:spTgt spid="56"/>
                                        </p:tgtEl>
                                      </p:cBhvr>
                                    </p:animEffect>
                                  </p:childTnLst>
                                </p:cTn>
                              </p:par>
                            </p:childTnLst>
                          </p:cTn>
                        </p:par>
                        <p:par>
                          <p:cTn id="34" fill="hold">
                            <p:stCondLst>
                              <p:cond delay="3000"/>
                            </p:stCondLst>
                            <p:childTnLst>
                              <p:par>
                                <p:cTn id="35" presetID="22" presetClass="entr" presetSubtype="1" fill="hold" grpId="0" nodeType="after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wipe(up)">
                                      <p:cBhvr>
                                        <p:cTn id="37" dur="500"/>
                                        <p:tgtEl>
                                          <p:spTgt spid="37"/>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500"/>
                                        <p:tgtEl>
                                          <p:spTgt spid="14"/>
                                        </p:tgtEl>
                                      </p:cBhvr>
                                    </p:animEffect>
                                  </p:childTnLst>
                                </p:cTn>
                              </p:par>
                            </p:childTnLst>
                          </p:cTn>
                        </p:par>
                        <p:par>
                          <p:cTn id="41" fill="hold">
                            <p:stCondLst>
                              <p:cond delay="3500"/>
                            </p:stCondLst>
                            <p:childTnLst>
                              <p:par>
                                <p:cTn id="42" presetID="22" presetClass="entr" presetSubtype="8" fill="hold" nodeType="afterEffect">
                                  <p:stCondLst>
                                    <p:cond delay="0"/>
                                  </p:stCondLst>
                                  <p:childTnLst>
                                    <p:set>
                                      <p:cBhvr>
                                        <p:cTn id="43" dur="1" fill="hold">
                                          <p:stCondLst>
                                            <p:cond delay="0"/>
                                          </p:stCondLst>
                                        </p:cTn>
                                        <p:tgtEl>
                                          <p:spTgt spid="33"/>
                                        </p:tgtEl>
                                        <p:attrNameLst>
                                          <p:attrName>style.visibility</p:attrName>
                                        </p:attrNameLst>
                                      </p:cBhvr>
                                      <p:to>
                                        <p:strVal val="visible"/>
                                      </p:to>
                                    </p:set>
                                    <p:animEffect transition="in" filter="wipe(left)">
                                      <p:cBhvr>
                                        <p:cTn id="44" dur="500"/>
                                        <p:tgtEl>
                                          <p:spTgt spid="33"/>
                                        </p:tgtEl>
                                      </p:cBhvr>
                                    </p:animEffect>
                                  </p:childTnLst>
                                </p:cTn>
                              </p:par>
                            </p:childTnLst>
                          </p:cTn>
                        </p:par>
                        <p:par>
                          <p:cTn id="45" fill="hold">
                            <p:stCondLst>
                              <p:cond delay="4000"/>
                            </p:stCondLst>
                            <p:childTnLst>
                              <p:par>
                                <p:cTn id="46" presetID="22" presetClass="entr" presetSubtype="1" fill="hold" nodeType="afterEffect">
                                  <p:stCondLst>
                                    <p:cond delay="0"/>
                                  </p:stCondLst>
                                  <p:childTnLst>
                                    <p:set>
                                      <p:cBhvr>
                                        <p:cTn id="47" dur="1" fill="hold">
                                          <p:stCondLst>
                                            <p:cond delay="0"/>
                                          </p:stCondLst>
                                        </p:cTn>
                                        <p:tgtEl>
                                          <p:spTgt spid="62"/>
                                        </p:tgtEl>
                                        <p:attrNameLst>
                                          <p:attrName>style.visibility</p:attrName>
                                        </p:attrNameLst>
                                      </p:cBhvr>
                                      <p:to>
                                        <p:strVal val="visible"/>
                                      </p:to>
                                    </p:set>
                                    <p:animEffect transition="in" filter="wipe(up)">
                                      <p:cBhvr>
                                        <p:cTn id="48" dur="500"/>
                                        <p:tgtEl>
                                          <p:spTgt spid="62"/>
                                        </p:tgtEl>
                                      </p:cBhvr>
                                    </p:animEffect>
                                  </p:childTnLst>
                                </p:cTn>
                              </p:par>
                            </p:childTnLst>
                          </p:cTn>
                        </p:par>
                        <p:par>
                          <p:cTn id="49" fill="hold">
                            <p:stCondLst>
                              <p:cond delay="4500"/>
                            </p:stCondLst>
                            <p:childTnLst>
                              <p:par>
                                <p:cTn id="50" presetID="10" presetClass="entr" presetSubtype="0" fill="hold" grpId="0" nodeType="afterEffect">
                                  <p:stCondLst>
                                    <p:cond delay="0"/>
                                  </p:stCondLst>
                                  <p:iterate type="wd">
                                    <p:tmPct val="10000"/>
                                  </p:iterate>
                                  <p:childTnLst>
                                    <p:set>
                                      <p:cBhvr>
                                        <p:cTn id="51" dur="1" fill="hold">
                                          <p:stCondLst>
                                            <p:cond delay="0"/>
                                          </p:stCondLst>
                                        </p:cTn>
                                        <p:tgtEl>
                                          <p:spTgt spid="63"/>
                                        </p:tgtEl>
                                        <p:attrNameLst>
                                          <p:attrName>style.visibility</p:attrName>
                                        </p:attrNameLst>
                                      </p:cBhvr>
                                      <p:to>
                                        <p:strVal val="visible"/>
                                      </p:to>
                                    </p:set>
                                    <p:animEffect transition="in" filter="fade">
                                      <p:cBhvr>
                                        <p:cTn id="5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37" grpId="0" animBg="1"/>
      <p:bldP spid="6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图表 4"/>
          <p:cNvGraphicFramePr/>
          <p:nvPr/>
        </p:nvGraphicFramePr>
        <p:xfrm>
          <a:off x="1757788" y="1225561"/>
          <a:ext cx="8783832" cy="1872208"/>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6" name="图表 5"/>
          <p:cNvGraphicFramePr/>
          <p:nvPr/>
        </p:nvGraphicFramePr>
        <p:xfrm>
          <a:off x="7445680" y="3961866"/>
          <a:ext cx="3095941" cy="238375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7" name="图表 6"/>
          <p:cNvGraphicFramePr/>
          <p:nvPr/>
        </p:nvGraphicFramePr>
        <p:xfrm>
          <a:off x="1757788" y="3961866"/>
          <a:ext cx="3095941" cy="2383757"/>
        </p:xfrm>
        <a:graphic>
          <a:graphicData uri="http://schemas.openxmlformats.org/drawingml/2006/chart">
            <c:chart xmlns:c="http://schemas.openxmlformats.org/drawingml/2006/chart" xmlns:r="http://schemas.openxmlformats.org/officeDocument/2006/relationships" r:id="rId3"/>
          </a:graphicData>
        </a:graphic>
      </p:graphicFrame>
      <p:sp>
        <p:nvSpPr>
          <p:cNvPr id="8" name="Line 3"/>
          <p:cNvSpPr>
            <a:spLocks noChangeShapeType="1"/>
          </p:cNvSpPr>
          <p:nvPr/>
        </p:nvSpPr>
        <p:spPr bwMode="black">
          <a:xfrm>
            <a:off x="1864830" y="3111417"/>
            <a:ext cx="0" cy="734888"/>
          </a:xfrm>
          <a:prstGeom prst="line">
            <a:avLst/>
          </a:prstGeom>
          <a:noFill/>
          <a:ln w="28575">
            <a:solidFill>
              <a:schemeClr val="accent1">
                <a:alpha val="50000"/>
              </a:scheme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cs typeface="+mn-ea"/>
            </a:endParaRPr>
          </a:p>
        </p:txBody>
      </p:sp>
      <p:grpSp>
        <p:nvGrpSpPr>
          <p:cNvPr id="9" name="Group 4"/>
          <p:cNvGrpSpPr/>
          <p:nvPr/>
        </p:nvGrpSpPr>
        <p:grpSpPr bwMode="auto">
          <a:xfrm>
            <a:off x="1771182" y="3200843"/>
            <a:ext cx="168253" cy="168275"/>
            <a:chOff x="2928" y="2208"/>
            <a:chExt cx="262" cy="262"/>
          </a:xfrm>
        </p:grpSpPr>
        <p:sp>
          <p:nvSpPr>
            <p:cNvPr id="10" name="Oval 5"/>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ln>
            <a:effectLst>
              <a:outerShdw dist="35921" dir="2700000" algn="ctr" rotWithShape="0">
                <a:srgbClr val="1C1C1C">
                  <a:alpha val="50000"/>
                </a:srgbClr>
              </a:outerShdw>
            </a:effectLst>
          </p:spPr>
          <p:txBody>
            <a:bodyPr wrap="none" anchor="ctr"/>
            <a:lstStyle/>
            <a:p>
              <a:endParaRPr lang="zh-CN" altLang="en-US">
                <a:cs typeface="+mn-ea"/>
              </a:endParaRPr>
            </a:p>
          </p:txBody>
        </p:sp>
        <p:sp>
          <p:nvSpPr>
            <p:cNvPr id="11" name="Oval 6"/>
            <p:cNvSpPr>
              <a:spLocks noChangeArrowheads="1"/>
            </p:cNvSpPr>
            <p:nvPr/>
          </p:nvSpPr>
          <p:spPr bwMode="gray">
            <a:xfrm>
              <a:off x="2949" y="2230"/>
              <a:ext cx="218" cy="218"/>
            </a:xfrm>
            <a:prstGeom prst="ellipse">
              <a:avLst/>
            </a:prstGeom>
            <a:gradFill rotWithShape="1">
              <a:gsLst>
                <a:gs pos="0">
                  <a:schemeClr val="accent2"/>
                </a:gs>
                <a:gs pos="100000">
                  <a:schemeClr val="accent2">
                    <a:gamma/>
                    <a:tint val="63529"/>
                    <a:invGamma/>
                  </a:schemeClr>
                </a:gs>
              </a:gsLst>
              <a:lin ang="2700000" scaled="1"/>
            </a:grad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endParaRPr lang="zh-CN" altLang="en-US">
                <a:cs typeface="+mn-ea"/>
              </a:endParaRPr>
            </a:p>
          </p:txBody>
        </p:sp>
      </p:grpSp>
      <p:sp>
        <p:nvSpPr>
          <p:cNvPr id="12" name="Rectangle 13"/>
          <p:cNvSpPr>
            <a:spLocks noChangeArrowheads="1"/>
          </p:cNvSpPr>
          <p:nvPr/>
        </p:nvSpPr>
        <p:spPr bwMode="auto">
          <a:xfrm>
            <a:off x="2004683" y="3099170"/>
            <a:ext cx="69753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Clr>
                <a:srgbClr val="FF0066"/>
              </a:buClr>
              <a:buSzPct val="75000"/>
              <a:buFont typeface="Arial" panose="020B0604020202020204" pitchFamily="34" charset="0"/>
              <a:buNone/>
            </a:pPr>
            <a:r>
              <a:rPr lang="zh-CN" altLang="en-US" sz="2000" b="1" dirty="0">
                <a:latin typeface="+mn-ea"/>
                <a:cs typeface="+mn-ea"/>
              </a:rPr>
              <a:t>标题</a:t>
            </a:r>
            <a:endParaRPr lang="en-US" altLang="zh-CN" sz="2000" b="1" dirty="0">
              <a:latin typeface="+mn-ea"/>
              <a:cs typeface="+mn-ea"/>
            </a:endParaRPr>
          </a:p>
        </p:txBody>
      </p:sp>
      <p:sp>
        <p:nvSpPr>
          <p:cNvPr id="13" name="Text Box 16"/>
          <p:cNvSpPr txBox="1">
            <a:spLocks noChangeArrowheads="1"/>
          </p:cNvSpPr>
          <p:nvPr/>
        </p:nvSpPr>
        <p:spPr bwMode="gray">
          <a:xfrm>
            <a:off x="1987430" y="3397106"/>
            <a:ext cx="855419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0" hangingPunct="0"/>
            <a:r>
              <a:rPr lang="zh-CN" altLang="en-US" sz="1200" dirty="0">
                <a:latin typeface="+mn-ea"/>
                <a:cs typeface="+mn-ea"/>
              </a:rPr>
              <a:t>文字内容    文字内容    文字内容    文字内容    文字内容    文字内容    文字内容    文字内容</a:t>
            </a:r>
            <a:r>
              <a:rPr lang="en-US" altLang="zh-CN" sz="1200" dirty="0">
                <a:latin typeface="+mn-ea"/>
                <a:cs typeface="+mn-ea"/>
              </a:rPr>
              <a:t> </a:t>
            </a:r>
            <a:endParaRPr lang="en-US" altLang="zh-CN" sz="1200" dirty="0">
              <a:latin typeface="+mn-ea"/>
              <a:cs typeface="+mn-ea"/>
            </a:endParaRPr>
          </a:p>
          <a:p>
            <a:pPr eaLnBrk="0" hangingPunct="0"/>
            <a:r>
              <a:rPr lang="zh-CN" altLang="en-US" sz="1200" dirty="0">
                <a:latin typeface="+mn-ea"/>
                <a:cs typeface="+mn-ea"/>
              </a:rPr>
              <a:t>文字内容    文字内容    文字内容    文字内容    文字内容    文字内容    文字内容    文字内容</a:t>
            </a:r>
            <a:r>
              <a:rPr lang="en-US" altLang="zh-CN" sz="1200" dirty="0">
                <a:latin typeface="+mn-ea"/>
                <a:cs typeface="+mn-ea"/>
              </a:rPr>
              <a:t> </a:t>
            </a:r>
            <a:endParaRPr lang="en-US" altLang="zh-CN" sz="1200" dirty="0">
              <a:latin typeface="+mn-ea"/>
              <a:cs typeface="+mn-ea"/>
            </a:endParaRPr>
          </a:p>
        </p:txBody>
      </p:sp>
      <p:sp>
        <p:nvSpPr>
          <p:cNvPr id="14" name="Line 3"/>
          <p:cNvSpPr>
            <a:spLocks noChangeShapeType="1"/>
          </p:cNvSpPr>
          <p:nvPr/>
        </p:nvSpPr>
        <p:spPr bwMode="black">
          <a:xfrm flipH="1">
            <a:off x="4936959" y="3989567"/>
            <a:ext cx="10166" cy="980410"/>
          </a:xfrm>
          <a:prstGeom prst="line">
            <a:avLst/>
          </a:prstGeom>
          <a:noFill/>
          <a:ln w="28575">
            <a:solidFill>
              <a:schemeClr val="accent1">
                <a:alpha val="50000"/>
              </a:scheme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cs typeface="+mn-ea"/>
            </a:endParaRPr>
          </a:p>
        </p:txBody>
      </p:sp>
      <p:grpSp>
        <p:nvGrpSpPr>
          <p:cNvPr id="15" name="Group 4"/>
          <p:cNvGrpSpPr/>
          <p:nvPr/>
        </p:nvGrpSpPr>
        <p:grpSpPr bwMode="auto">
          <a:xfrm>
            <a:off x="4853477" y="4078993"/>
            <a:ext cx="168253" cy="168275"/>
            <a:chOff x="2928" y="2208"/>
            <a:chExt cx="262" cy="262"/>
          </a:xfrm>
        </p:grpSpPr>
        <p:sp>
          <p:nvSpPr>
            <p:cNvPr id="16" name="Oval 5"/>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ln>
            <a:effectLst>
              <a:outerShdw dist="35921" dir="2700000" algn="ctr" rotWithShape="0">
                <a:srgbClr val="1C1C1C">
                  <a:alpha val="50000"/>
                </a:srgbClr>
              </a:outerShdw>
            </a:effectLst>
          </p:spPr>
          <p:txBody>
            <a:bodyPr wrap="none" anchor="ctr"/>
            <a:lstStyle/>
            <a:p>
              <a:endParaRPr lang="zh-CN" altLang="en-US">
                <a:cs typeface="+mn-ea"/>
              </a:endParaRPr>
            </a:p>
          </p:txBody>
        </p:sp>
        <p:sp>
          <p:nvSpPr>
            <p:cNvPr id="17" name="Oval 6"/>
            <p:cNvSpPr>
              <a:spLocks noChangeArrowheads="1"/>
            </p:cNvSpPr>
            <p:nvPr/>
          </p:nvSpPr>
          <p:spPr bwMode="gray">
            <a:xfrm>
              <a:off x="2949" y="2230"/>
              <a:ext cx="218" cy="218"/>
            </a:xfrm>
            <a:prstGeom prst="ellipse">
              <a:avLst/>
            </a:prstGeom>
            <a:gradFill rotWithShape="1">
              <a:gsLst>
                <a:gs pos="0">
                  <a:schemeClr val="accent2"/>
                </a:gs>
                <a:gs pos="100000">
                  <a:schemeClr val="accent2">
                    <a:gamma/>
                    <a:tint val="63529"/>
                    <a:invGamma/>
                  </a:schemeClr>
                </a:gs>
              </a:gsLst>
              <a:lin ang="2700000" scaled="1"/>
            </a:grad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endParaRPr lang="zh-CN" altLang="en-US">
                <a:cs typeface="+mn-ea"/>
              </a:endParaRPr>
            </a:p>
          </p:txBody>
        </p:sp>
      </p:grpSp>
      <p:sp>
        <p:nvSpPr>
          <p:cNvPr id="18" name="Rectangle 13"/>
          <p:cNvSpPr>
            <a:spLocks noChangeArrowheads="1"/>
          </p:cNvSpPr>
          <p:nvPr/>
        </p:nvSpPr>
        <p:spPr bwMode="auto">
          <a:xfrm>
            <a:off x="5086977" y="3977320"/>
            <a:ext cx="69753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Clr>
                <a:srgbClr val="FF0066"/>
              </a:buClr>
              <a:buSzPct val="75000"/>
              <a:buFont typeface="Arial" panose="020B0604020202020204" pitchFamily="34" charset="0"/>
              <a:buNone/>
            </a:pPr>
            <a:r>
              <a:rPr lang="zh-CN" altLang="en-US" sz="2000" b="1" dirty="0">
                <a:latin typeface="+mn-ea"/>
                <a:cs typeface="+mn-ea"/>
              </a:rPr>
              <a:t>标题</a:t>
            </a:r>
            <a:endParaRPr lang="en-US" altLang="zh-CN" sz="2000" b="1" dirty="0">
              <a:latin typeface="+mn-ea"/>
              <a:cs typeface="+mn-ea"/>
            </a:endParaRPr>
          </a:p>
        </p:txBody>
      </p:sp>
      <p:sp>
        <p:nvSpPr>
          <p:cNvPr id="19" name="Text Box 16"/>
          <p:cNvSpPr txBox="1">
            <a:spLocks noChangeArrowheads="1"/>
          </p:cNvSpPr>
          <p:nvPr/>
        </p:nvSpPr>
        <p:spPr bwMode="gray">
          <a:xfrm>
            <a:off x="5021729" y="4275257"/>
            <a:ext cx="24239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0" hangingPunct="0"/>
            <a:r>
              <a:rPr lang="zh-CN" altLang="en-US" sz="1200" dirty="0">
                <a:latin typeface="+mn-ea"/>
                <a:cs typeface="+mn-ea"/>
              </a:rPr>
              <a:t>文字内容    文字内容    文字内容    文字内容    文字内容    文字内容</a:t>
            </a:r>
            <a:endParaRPr lang="en-US" altLang="zh-CN" sz="1200" dirty="0">
              <a:latin typeface="+mn-ea"/>
              <a:cs typeface="+mn-ea"/>
            </a:endParaRPr>
          </a:p>
          <a:p>
            <a:pPr eaLnBrk="0" hangingPunct="0"/>
            <a:r>
              <a:rPr lang="zh-CN" altLang="en-US" sz="1200" dirty="0">
                <a:latin typeface="+mn-ea"/>
                <a:cs typeface="+mn-ea"/>
              </a:rPr>
              <a:t>文字内容    文字内容    文字内容    文字内容    文字内容    文字内容</a:t>
            </a:r>
            <a:endParaRPr lang="en-US" altLang="zh-CN" sz="1200" dirty="0">
              <a:latin typeface="+mn-ea"/>
              <a:cs typeface="+mn-ea"/>
            </a:endParaRPr>
          </a:p>
        </p:txBody>
      </p:sp>
      <p:sp>
        <p:nvSpPr>
          <p:cNvPr id="20" name="Line 3"/>
          <p:cNvSpPr>
            <a:spLocks noChangeShapeType="1"/>
          </p:cNvSpPr>
          <p:nvPr/>
        </p:nvSpPr>
        <p:spPr bwMode="black">
          <a:xfrm flipH="1">
            <a:off x="7360909" y="5293452"/>
            <a:ext cx="10166" cy="980410"/>
          </a:xfrm>
          <a:prstGeom prst="line">
            <a:avLst/>
          </a:prstGeom>
          <a:noFill/>
          <a:ln w="28575">
            <a:solidFill>
              <a:schemeClr val="accent1">
                <a:alpha val="50000"/>
              </a:scheme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cs typeface="+mn-ea"/>
            </a:endParaRPr>
          </a:p>
        </p:txBody>
      </p:sp>
      <p:grpSp>
        <p:nvGrpSpPr>
          <p:cNvPr id="21" name="Group 4"/>
          <p:cNvGrpSpPr/>
          <p:nvPr/>
        </p:nvGrpSpPr>
        <p:grpSpPr bwMode="auto">
          <a:xfrm>
            <a:off x="7277427" y="5382878"/>
            <a:ext cx="168253" cy="168275"/>
            <a:chOff x="2928" y="2208"/>
            <a:chExt cx="262" cy="262"/>
          </a:xfrm>
        </p:grpSpPr>
        <p:sp>
          <p:nvSpPr>
            <p:cNvPr id="22" name="Oval 5"/>
            <p:cNvSpPr>
              <a:spLocks noChangeArrowheads="1"/>
            </p:cNvSpPr>
            <p:nvPr/>
          </p:nvSpPr>
          <p:spPr bwMode="gray">
            <a:xfrm>
              <a:off x="2928" y="2208"/>
              <a:ext cx="262" cy="262"/>
            </a:xfrm>
            <a:prstGeom prst="ellipse">
              <a:avLst/>
            </a:prstGeom>
            <a:gradFill rotWithShape="1">
              <a:gsLst>
                <a:gs pos="0">
                  <a:schemeClr val="accent2">
                    <a:gamma/>
                    <a:tint val="28627"/>
                    <a:invGamma/>
                  </a:schemeClr>
                </a:gs>
                <a:gs pos="100000">
                  <a:schemeClr val="accent2"/>
                </a:gs>
              </a:gsLst>
              <a:lin ang="2700000" scaled="1"/>
            </a:gradFill>
            <a:ln w="12700">
              <a:solidFill>
                <a:srgbClr val="F8F8F8"/>
              </a:solidFill>
              <a:round/>
            </a:ln>
            <a:effectLst>
              <a:outerShdw dist="35921" dir="2700000" algn="ctr" rotWithShape="0">
                <a:srgbClr val="1C1C1C">
                  <a:alpha val="50000"/>
                </a:srgbClr>
              </a:outerShdw>
            </a:effectLst>
          </p:spPr>
          <p:txBody>
            <a:bodyPr wrap="none" anchor="ctr"/>
            <a:lstStyle/>
            <a:p>
              <a:endParaRPr lang="zh-CN" altLang="en-US">
                <a:cs typeface="+mn-ea"/>
              </a:endParaRPr>
            </a:p>
          </p:txBody>
        </p:sp>
        <p:sp>
          <p:nvSpPr>
            <p:cNvPr id="23" name="Oval 6"/>
            <p:cNvSpPr>
              <a:spLocks noChangeArrowheads="1"/>
            </p:cNvSpPr>
            <p:nvPr/>
          </p:nvSpPr>
          <p:spPr bwMode="gray">
            <a:xfrm>
              <a:off x="2949" y="2230"/>
              <a:ext cx="218" cy="218"/>
            </a:xfrm>
            <a:prstGeom prst="ellipse">
              <a:avLst/>
            </a:prstGeom>
            <a:gradFill rotWithShape="1">
              <a:gsLst>
                <a:gs pos="0">
                  <a:schemeClr val="accent2"/>
                </a:gs>
                <a:gs pos="100000">
                  <a:schemeClr val="accent2">
                    <a:gamma/>
                    <a:tint val="63529"/>
                    <a:invGamma/>
                  </a:schemeClr>
                </a:gs>
              </a:gsLst>
              <a:lin ang="2700000" scaled="1"/>
            </a:gradFill>
            <a:ln>
              <a:noFill/>
            </a:ln>
            <a:effectLst/>
            <a:extLst>
              <a:ext uri="{91240B29-F687-4F45-9708-019B960494DF}">
                <a14:hiddenLine xmlns:a14="http://schemas.microsoft.com/office/drawing/2010/main" w="12700">
                  <a:solidFill>
                    <a:srgbClr val="DDDDDD"/>
                  </a:solidFill>
                  <a:round/>
                </a14:hiddenLine>
              </a:ext>
              <a:ext uri="{AF507438-7753-43E0-B8FC-AC1667EBCBE1}">
                <a14:hiddenEffects xmlns:a14="http://schemas.microsoft.com/office/drawing/2010/main">
                  <a:effectLst>
                    <a:outerShdw dist="17961" dir="2700000" algn="ctr" rotWithShape="0">
                      <a:srgbClr val="000000">
                        <a:alpha val="50000"/>
                      </a:srgbClr>
                    </a:outerShdw>
                  </a:effectLst>
                </a14:hiddenEffects>
              </a:ext>
            </a:extLst>
          </p:spPr>
          <p:txBody>
            <a:bodyPr wrap="none" anchor="ctr"/>
            <a:lstStyle/>
            <a:p>
              <a:endParaRPr lang="zh-CN" altLang="en-US">
                <a:cs typeface="+mn-ea"/>
              </a:endParaRPr>
            </a:p>
          </p:txBody>
        </p:sp>
      </p:grpSp>
      <p:sp>
        <p:nvSpPr>
          <p:cNvPr id="24" name="Rectangle 13"/>
          <p:cNvSpPr>
            <a:spLocks noChangeArrowheads="1"/>
          </p:cNvSpPr>
          <p:nvPr/>
        </p:nvSpPr>
        <p:spPr bwMode="auto">
          <a:xfrm>
            <a:off x="6604146" y="5281205"/>
            <a:ext cx="69753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buClr>
                <a:srgbClr val="FF0066"/>
              </a:buClr>
              <a:buSzPct val="75000"/>
              <a:buFont typeface="Arial" panose="020B0604020202020204" pitchFamily="34" charset="0"/>
              <a:buNone/>
            </a:pPr>
            <a:r>
              <a:rPr lang="zh-CN" altLang="en-US" sz="2000" b="1" dirty="0">
                <a:latin typeface="+mn-ea"/>
                <a:cs typeface="+mn-ea"/>
              </a:rPr>
              <a:t>标题</a:t>
            </a:r>
            <a:endParaRPr lang="en-US" altLang="zh-CN" sz="2000" b="1" dirty="0">
              <a:latin typeface="+mn-ea"/>
              <a:cs typeface="+mn-ea"/>
            </a:endParaRPr>
          </a:p>
        </p:txBody>
      </p:sp>
      <p:sp>
        <p:nvSpPr>
          <p:cNvPr id="25" name="Text Box 16"/>
          <p:cNvSpPr txBox="1">
            <a:spLocks noChangeArrowheads="1"/>
          </p:cNvSpPr>
          <p:nvPr/>
        </p:nvSpPr>
        <p:spPr bwMode="gray">
          <a:xfrm>
            <a:off x="4936959" y="5579142"/>
            <a:ext cx="237595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0" hangingPunct="0"/>
            <a:r>
              <a:rPr lang="zh-CN" altLang="en-US" sz="1200" dirty="0">
                <a:latin typeface="+mn-ea"/>
                <a:cs typeface="+mn-ea"/>
              </a:rPr>
              <a:t>文字内容    文字内容    文字内容    文字内容    文字内容    文字内容</a:t>
            </a:r>
            <a:endParaRPr lang="en-US" altLang="zh-CN" sz="1200" dirty="0">
              <a:latin typeface="+mn-ea"/>
              <a:cs typeface="+mn-ea"/>
            </a:endParaRPr>
          </a:p>
          <a:p>
            <a:pPr eaLnBrk="0" hangingPunct="0"/>
            <a:r>
              <a:rPr lang="zh-CN" altLang="en-US" sz="1200" dirty="0">
                <a:latin typeface="+mn-ea"/>
                <a:cs typeface="+mn-ea"/>
              </a:rPr>
              <a:t>文字内容    文字内容    文字内容    文字内容    文字内容    文字内容</a:t>
            </a:r>
            <a:endParaRPr lang="en-US" altLang="zh-CN" sz="1200" dirty="0">
              <a:latin typeface="+mn-ea"/>
              <a:cs typeface="+mn-ea"/>
            </a:endParaRPr>
          </a:p>
        </p:txBody>
      </p:sp>
      <p:sp>
        <p:nvSpPr>
          <p:cNvPr id="2" name="标题 1"/>
          <p:cNvSpPr>
            <a:spLocks noGrp="1"/>
          </p:cNvSpPr>
          <p:nvPr>
            <p:ph type="title"/>
          </p:nvPr>
        </p:nvSpPr>
        <p:spPr/>
        <p:txBody>
          <a:bodyPr/>
          <a:lstStyle/>
          <a:p>
            <a:r>
              <a:rPr lang="zh-CN" altLang="en-US" dirty="0">
                <a:ea typeface="+mn-ea"/>
                <a:cs typeface="+mn-ea"/>
              </a:rPr>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par>
                                <p:cTn id="12" presetID="10" presetClass="entr" presetSubtype="0" fill="hold"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1+#ppt_w/2"/>
                                          </p:val>
                                        </p:tav>
                                        <p:tav tm="100000">
                                          <p:val>
                                            <p:strVal val="#ppt_x"/>
                                          </p:val>
                                        </p:tav>
                                      </p:tavLst>
                                    </p:anim>
                                    <p:anim calcmode="lin" valueType="num">
                                      <p:cBhvr additive="base">
                                        <p:cTn id="26" dur="500" fill="hold"/>
                                        <p:tgtEl>
                                          <p:spTgt spid="6"/>
                                        </p:tgtEl>
                                        <p:attrNameLst>
                                          <p:attrName>ppt_y</p:attrName>
                                        </p:attrNameLst>
                                      </p:cBhvr>
                                      <p:tavLst>
                                        <p:tav tm="0">
                                          <p:val>
                                            <p:strVal val="#ppt_y"/>
                                          </p:val>
                                        </p:tav>
                                        <p:tav tm="100000">
                                          <p:val>
                                            <p:strVal val="#ppt_y"/>
                                          </p:val>
                                        </p:tav>
                                      </p:tavLst>
                                    </p:anim>
                                  </p:childTnLst>
                                </p:cTn>
                              </p:par>
                            </p:childTnLst>
                          </p:cTn>
                        </p:par>
                        <p:par>
                          <p:cTn id="27" fill="hold">
                            <p:stCondLst>
                              <p:cond delay="500"/>
                            </p:stCondLst>
                            <p:childTnLst>
                              <p:par>
                                <p:cTn id="28" presetID="10" presetClass="entr" presetSubtype="0" fill="hold" grpId="0" nodeType="after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par>
                                <p:cTn id="31" presetID="10" presetClass="entr" presetSubtype="0" fill="hold"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8" fill="hold" grpId="0" nodeType="clickEffect">
                                  <p:stCondLst>
                                    <p:cond delay="0"/>
                                  </p:stCondLst>
                                  <p:childTnLst>
                                    <p:set>
                                      <p:cBhvr>
                                        <p:cTn id="43" dur="1" fill="hold">
                                          <p:stCondLst>
                                            <p:cond delay="0"/>
                                          </p:stCondLst>
                                        </p:cTn>
                                        <p:tgtEl>
                                          <p:spTgt spid="7"/>
                                        </p:tgtEl>
                                        <p:attrNameLst>
                                          <p:attrName>style.visibility</p:attrName>
                                        </p:attrNameLst>
                                      </p:cBhvr>
                                      <p:to>
                                        <p:strVal val="visible"/>
                                      </p:to>
                                    </p:set>
                                    <p:anim calcmode="lin" valueType="num">
                                      <p:cBhvr additive="base">
                                        <p:cTn id="44" dur="500" fill="hold"/>
                                        <p:tgtEl>
                                          <p:spTgt spid="7"/>
                                        </p:tgtEl>
                                        <p:attrNameLst>
                                          <p:attrName>ppt_x</p:attrName>
                                        </p:attrNameLst>
                                      </p:cBhvr>
                                      <p:tavLst>
                                        <p:tav tm="0">
                                          <p:val>
                                            <p:strVal val="0-#ppt_w/2"/>
                                          </p:val>
                                        </p:tav>
                                        <p:tav tm="100000">
                                          <p:val>
                                            <p:strVal val="#ppt_x"/>
                                          </p:val>
                                        </p:tav>
                                      </p:tavLst>
                                    </p:anim>
                                    <p:anim calcmode="lin" valueType="num">
                                      <p:cBhvr additive="base">
                                        <p:cTn id="45" dur="500" fill="hold"/>
                                        <p:tgtEl>
                                          <p:spTgt spid="7"/>
                                        </p:tgtEl>
                                        <p:attrNameLst>
                                          <p:attrName>ppt_y</p:attrName>
                                        </p:attrNameLst>
                                      </p:cBhvr>
                                      <p:tavLst>
                                        <p:tav tm="0">
                                          <p:val>
                                            <p:strVal val="#ppt_y"/>
                                          </p:val>
                                        </p:tav>
                                        <p:tav tm="100000">
                                          <p:val>
                                            <p:strVal val="#ppt_y"/>
                                          </p:val>
                                        </p:tav>
                                      </p:tavLst>
                                    </p:anim>
                                  </p:childTnLst>
                                </p:cTn>
                              </p:par>
                            </p:childTnLst>
                          </p:cTn>
                        </p:par>
                        <p:par>
                          <p:cTn id="46" fill="hold">
                            <p:stCondLst>
                              <p:cond delay="500"/>
                            </p:stCondLst>
                            <p:childTnLst>
                              <p:par>
                                <p:cTn id="47" presetID="10" presetClass="entr" presetSubtype="0" fill="hold" grpId="0"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500"/>
                                        <p:tgtEl>
                                          <p:spTgt spid="14"/>
                                        </p:tgtEl>
                                      </p:cBhvr>
                                    </p:animEffect>
                                  </p:childTnLst>
                                </p:cTn>
                              </p:par>
                              <p:par>
                                <p:cTn id="50" presetID="10" presetClass="entr" presetSubtype="0" fill="hold"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6" grpId="0">
        <p:bldAsOne/>
      </p:bldGraphic>
      <p:bldGraphic spid="7" grpId="0">
        <p:bldAsOne/>
      </p:bldGraphic>
      <p:bldP spid="8" grpId="0" animBg="1"/>
      <p:bldP spid="12" grpId="0"/>
      <p:bldP spid="13" grpId="0"/>
      <p:bldP spid="14" grpId="0" animBg="1"/>
      <p:bldP spid="18" grpId="0"/>
      <p:bldP spid="19" grpId="0"/>
      <p:bldP spid="20" grpId="0" animBg="1"/>
      <p:bldP spid="24" grpId="0"/>
      <p:bldP spid="2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AutoShape 4"/>
          <p:cNvSpPr>
            <a:spLocks noChangeAspect="1" noChangeArrowheads="1" noTextEdit="1"/>
          </p:cNvSpPr>
          <p:nvPr/>
        </p:nvSpPr>
        <p:spPr bwMode="auto">
          <a:xfrm>
            <a:off x="1869873" y="3386474"/>
            <a:ext cx="7669980" cy="108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3" name="Freeform 6"/>
          <p:cNvSpPr/>
          <p:nvPr/>
        </p:nvSpPr>
        <p:spPr bwMode="auto">
          <a:xfrm>
            <a:off x="3759602" y="3969089"/>
            <a:ext cx="1034511" cy="415925"/>
          </a:xfrm>
          <a:custGeom>
            <a:avLst/>
            <a:gdLst>
              <a:gd name="T0" fmla="*/ 768 w 1520"/>
              <a:gd name="T1" fmla="*/ 447 h 612"/>
              <a:gd name="T2" fmla="*/ 1207 w 1520"/>
              <a:gd name="T3" fmla="*/ 601 h 612"/>
              <a:gd name="T4" fmla="*/ 1520 w 1520"/>
              <a:gd name="T5" fmla="*/ 280 h 612"/>
              <a:gd name="T6" fmla="*/ 768 w 1520"/>
              <a:gd name="T7" fmla="*/ 0 h 612"/>
              <a:gd name="T8" fmla="*/ 0 w 1520"/>
              <a:gd name="T9" fmla="*/ 295 h 612"/>
              <a:gd name="T10" fmla="*/ 314 w 1520"/>
              <a:gd name="T11" fmla="*/ 612 h 612"/>
              <a:gd name="T12" fmla="*/ 768 w 1520"/>
              <a:gd name="T13" fmla="*/ 447 h 612"/>
            </a:gdLst>
            <a:ahLst/>
            <a:cxnLst>
              <a:cxn ang="0">
                <a:pos x="T0" y="T1"/>
              </a:cxn>
              <a:cxn ang="0">
                <a:pos x="T2" y="T3"/>
              </a:cxn>
              <a:cxn ang="0">
                <a:pos x="T4" y="T5"/>
              </a:cxn>
              <a:cxn ang="0">
                <a:pos x="T6" y="T7"/>
              </a:cxn>
              <a:cxn ang="0">
                <a:pos x="T8" y="T9"/>
              </a:cxn>
              <a:cxn ang="0">
                <a:pos x="T10" y="T11"/>
              </a:cxn>
              <a:cxn ang="0">
                <a:pos x="T12" y="T13"/>
              </a:cxn>
            </a:cxnLst>
            <a:rect l="0" t="0" r="r" b="b"/>
            <a:pathLst>
              <a:path w="1520" h="612">
                <a:moveTo>
                  <a:pt x="768" y="447"/>
                </a:moveTo>
                <a:cubicBezTo>
                  <a:pt x="933" y="447"/>
                  <a:pt x="1086" y="505"/>
                  <a:pt x="1207" y="601"/>
                </a:cubicBezTo>
                <a:lnTo>
                  <a:pt x="1520" y="280"/>
                </a:lnTo>
                <a:cubicBezTo>
                  <a:pt x="1318" y="104"/>
                  <a:pt x="1056" y="0"/>
                  <a:pt x="768" y="0"/>
                </a:cubicBezTo>
                <a:cubicBezTo>
                  <a:pt x="473" y="0"/>
                  <a:pt x="204" y="112"/>
                  <a:pt x="0" y="295"/>
                </a:cubicBezTo>
                <a:lnTo>
                  <a:pt x="314" y="612"/>
                </a:lnTo>
                <a:cubicBezTo>
                  <a:pt x="437" y="509"/>
                  <a:pt x="595" y="447"/>
                  <a:pt x="768" y="447"/>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7" name="Freeform 7"/>
          <p:cNvSpPr/>
          <p:nvPr/>
        </p:nvSpPr>
        <p:spPr bwMode="auto">
          <a:xfrm>
            <a:off x="3345479" y="3386474"/>
            <a:ext cx="1864342" cy="749300"/>
          </a:xfrm>
          <a:custGeom>
            <a:avLst/>
            <a:gdLst>
              <a:gd name="T0" fmla="*/ 1379 w 2739"/>
              <a:gd name="T1" fmla="*/ 802 h 1100"/>
              <a:gd name="T2" fmla="*/ 2176 w 2739"/>
              <a:gd name="T3" fmla="*/ 1086 h 1100"/>
              <a:gd name="T4" fmla="*/ 2739 w 2739"/>
              <a:gd name="T5" fmla="*/ 513 h 1100"/>
              <a:gd name="T6" fmla="*/ 1379 w 2739"/>
              <a:gd name="T7" fmla="*/ 0 h 1100"/>
              <a:gd name="T8" fmla="*/ 0 w 2739"/>
              <a:gd name="T9" fmla="*/ 530 h 1100"/>
              <a:gd name="T10" fmla="*/ 567 w 2739"/>
              <a:gd name="T11" fmla="*/ 1100 h 1100"/>
              <a:gd name="T12" fmla="*/ 1379 w 2739"/>
              <a:gd name="T13" fmla="*/ 802 h 1100"/>
            </a:gdLst>
            <a:ahLst/>
            <a:cxnLst>
              <a:cxn ang="0">
                <a:pos x="T0" y="T1"/>
              </a:cxn>
              <a:cxn ang="0">
                <a:pos x="T2" y="T3"/>
              </a:cxn>
              <a:cxn ang="0">
                <a:pos x="T4" y="T5"/>
              </a:cxn>
              <a:cxn ang="0">
                <a:pos x="T6" y="T7"/>
              </a:cxn>
              <a:cxn ang="0">
                <a:pos x="T8" y="T9"/>
              </a:cxn>
              <a:cxn ang="0">
                <a:pos x="T10" y="T11"/>
              </a:cxn>
              <a:cxn ang="0">
                <a:pos x="T12" y="T13"/>
              </a:cxn>
            </a:cxnLst>
            <a:rect l="0" t="0" r="r" b="b"/>
            <a:pathLst>
              <a:path w="2739" h="1100">
                <a:moveTo>
                  <a:pt x="1379" y="802"/>
                </a:moveTo>
                <a:cubicBezTo>
                  <a:pt x="1676" y="802"/>
                  <a:pt x="1958" y="909"/>
                  <a:pt x="2176" y="1086"/>
                </a:cubicBezTo>
                <a:lnTo>
                  <a:pt x="2739" y="513"/>
                </a:lnTo>
                <a:cubicBezTo>
                  <a:pt x="2376" y="196"/>
                  <a:pt x="1896" y="0"/>
                  <a:pt x="1379" y="0"/>
                </a:cubicBezTo>
                <a:cubicBezTo>
                  <a:pt x="849" y="0"/>
                  <a:pt x="366" y="200"/>
                  <a:pt x="0" y="530"/>
                </a:cubicBezTo>
                <a:lnTo>
                  <a:pt x="567" y="1100"/>
                </a:lnTo>
                <a:cubicBezTo>
                  <a:pt x="787" y="915"/>
                  <a:pt x="1069" y="802"/>
                  <a:pt x="1379" y="802"/>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8" name="Freeform 8"/>
          <p:cNvSpPr/>
          <p:nvPr/>
        </p:nvSpPr>
        <p:spPr bwMode="auto">
          <a:xfrm>
            <a:off x="6715573" y="3967499"/>
            <a:ext cx="1036098" cy="419100"/>
          </a:xfrm>
          <a:custGeom>
            <a:avLst/>
            <a:gdLst>
              <a:gd name="T0" fmla="*/ 772 w 1523"/>
              <a:gd name="T1" fmla="*/ 447 h 615"/>
              <a:gd name="T2" fmla="*/ 1211 w 1523"/>
              <a:gd name="T3" fmla="*/ 600 h 615"/>
              <a:gd name="T4" fmla="*/ 1523 w 1523"/>
              <a:gd name="T5" fmla="*/ 281 h 615"/>
              <a:gd name="T6" fmla="*/ 772 w 1523"/>
              <a:gd name="T7" fmla="*/ 0 h 615"/>
              <a:gd name="T8" fmla="*/ 0 w 1523"/>
              <a:gd name="T9" fmla="*/ 299 h 615"/>
              <a:gd name="T10" fmla="*/ 314 w 1523"/>
              <a:gd name="T11" fmla="*/ 615 h 615"/>
              <a:gd name="T12" fmla="*/ 772 w 1523"/>
              <a:gd name="T13" fmla="*/ 447 h 615"/>
            </a:gdLst>
            <a:ahLst/>
            <a:cxnLst>
              <a:cxn ang="0">
                <a:pos x="T0" y="T1"/>
              </a:cxn>
              <a:cxn ang="0">
                <a:pos x="T2" y="T3"/>
              </a:cxn>
              <a:cxn ang="0">
                <a:pos x="T4" y="T5"/>
              </a:cxn>
              <a:cxn ang="0">
                <a:pos x="T6" y="T7"/>
              </a:cxn>
              <a:cxn ang="0">
                <a:pos x="T8" y="T9"/>
              </a:cxn>
              <a:cxn ang="0">
                <a:pos x="T10" y="T11"/>
              </a:cxn>
              <a:cxn ang="0">
                <a:pos x="T12" y="T13"/>
              </a:cxn>
            </a:cxnLst>
            <a:rect l="0" t="0" r="r" b="b"/>
            <a:pathLst>
              <a:path w="1523" h="615">
                <a:moveTo>
                  <a:pt x="772" y="447"/>
                </a:moveTo>
                <a:cubicBezTo>
                  <a:pt x="938" y="447"/>
                  <a:pt x="1090" y="504"/>
                  <a:pt x="1211" y="600"/>
                </a:cubicBezTo>
                <a:lnTo>
                  <a:pt x="1523" y="281"/>
                </a:lnTo>
                <a:cubicBezTo>
                  <a:pt x="1321" y="105"/>
                  <a:pt x="1060" y="0"/>
                  <a:pt x="772" y="0"/>
                </a:cubicBezTo>
                <a:cubicBezTo>
                  <a:pt x="477" y="0"/>
                  <a:pt x="204" y="115"/>
                  <a:pt x="0" y="299"/>
                </a:cubicBezTo>
                <a:lnTo>
                  <a:pt x="314" y="615"/>
                </a:lnTo>
                <a:cubicBezTo>
                  <a:pt x="437" y="512"/>
                  <a:pt x="599" y="447"/>
                  <a:pt x="772" y="447"/>
                </a:cubicBezTo>
                <a:close/>
              </a:path>
            </a:pathLst>
          </a:custGeom>
          <a:solidFill>
            <a:schemeClr val="accent3"/>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9" name="Freeform 9"/>
          <p:cNvSpPr/>
          <p:nvPr/>
        </p:nvSpPr>
        <p:spPr bwMode="auto">
          <a:xfrm>
            <a:off x="6301453" y="3391237"/>
            <a:ext cx="1859581" cy="749300"/>
          </a:xfrm>
          <a:custGeom>
            <a:avLst/>
            <a:gdLst>
              <a:gd name="T0" fmla="*/ 1379 w 2733"/>
              <a:gd name="T1" fmla="*/ 802 h 1099"/>
              <a:gd name="T2" fmla="*/ 2171 w 2733"/>
              <a:gd name="T3" fmla="*/ 1082 h 1099"/>
              <a:gd name="T4" fmla="*/ 2733 w 2733"/>
              <a:gd name="T5" fmla="*/ 508 h 1099"/>
              <a:gd name="T6" fmla="*/ 1379 w 2733"/>
              <a:gd name="T7" fmla="*/ 0 h 1099"/>
              <a:gd name="T8" fmla="*/ 0 w 2733"/>
              <a:gd name="T9" fmla="*/ 530 h 1099"/>
              <a:gd name="T10" fmla="*/ 565 w 2733"/>
              <a:gd name="T11" fmla="*/ 1099 h 1099"/>
              <a:gd name="T12" fmla="*/ 1379 w 2733"/>
              <a:gd name="T13" fmla="*/ 802 h 1099"/>
            </a:gdLst>
            <a:ahLst/>
            <a:cxnLst>
              <a:cxn ang="0">
                <a:pos x="T0" y="T1"/>
              </a:cxn>
              <a:cxn ang="0">
                <a:pos x="T2" y="T3"/>
              </a:cxn>
              <a:cxn ang="0">
                <a:pos x="T4" y="T5"/>
              </a:cxn>
              <a:cxn ang="0">
                <a:pos x="T6" y="T7"/>
              </a:cxn>
              <a:cxn ang="0">
                <a:pos x="T8" y="T9"/>
              </a:cxn>
              <a:cxn ang="0">
                <a:pos x="T10" y="T11"/>
              </a:cxn>
              <a:cxn ang="0">
                <a:pos x="T12" y="T13"/>
              </a:cxn>
            </a:cxnLst>
            <a:rect l="0" t="0" r="r" b="b"/>
            <a:pathLst>
              <a:path w="2733" h="1099">
                <a:moveTo>
                  <a:pt x="1379" y="802"/>
                </a:moveTo>
                <a:cubicBezTo>
                  <a:pt x="1676" y="802"/>
                  <a:pt x="1954" y="909"/>
                  <a:pt x="2171" y="1082"/>
                </a:cubicBezTo>
                <a:lnTo>
                  <a:pt x="2733" y="508"/>
                </a:lnTo>
                <a:cubicBezTo>
                  <a:pt x="2370" y="191"/>
                  <a:pt x="1897" y="0"/>
                  <a:pt x="1379" y="0"/>
                </a:cubicBezTo>
                <a:cubicBezTo>
                  <a:pt x="849" y="0"/>
                  <a:pt x="366" y="200"/>
                  <a:pt x="0" y="530"/>
                </a:cubicBezTo>
                <a:lnTo>
                  <a:pt x="565" y="1099"/>
                </a:lnTo>
                <a:cubicBezTo>
                  <a:pt x="786" y="913"/>
                  <a:pt x="1069" y="802"/>
                  <a:pt x="1379" y="802"/>
                </a:cubicBezTo>
                <a:close/>
              </a:path>
            </a:pathLst>
          </a:custGeom>
          <a:solidFill>
            <a:schemeClr val="accent3"/>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0" name="Freeform 10"/>
          <p:cNvSpPr/>
          <p:nvPr/>
        </p:nvSpPr>
        <p:spPr bwMode="auto">
          <a:xfrm>
            <a:off x="2285581" y="3483314"/>
            <a:ext cx="1036098" cy="417513"/>
          </a:xfrm>
          <a:custGeom>
            <a:avLst/>
            <a:gdLst>
              <a:gd name="T0" fmla="*/ 767 w 1522"/>
              <a:gd name="T1" fmla="*/ 165 h 612"/>
              <a:gd name="T2" fmla="*/ 1207 w 1522"/>
              <a:gd name="T3" fmla="*/ 11 h 612"/>
              <a:gd name="T4" fmla="*/ 1522 w 1522"/>
              <a:gd name="T5" fmla="*/ 329 h 612"/>
              <a:gd name="T6" fmla="*/ 767 w 1522"/>
              <a:gd name="T7" fmla="*/ 612 h 612"/>
              <a:gd name="T8" fmla="*/ 0 w 1522"/>
              <a:gd name="T9" fmla="*/ 317 h 612"/>
              <a:gd name="T10" fmla="*/ 314 w 1522"/>
              <a:gd name="T11" fmla="*/ 0 h 612"/>
              <a:gd name="T12" fmla="*/ 767 w 1522"/>
              <a:gd name="T13" fmla="*/ 165 h 612"/>
            </a:gdLst>
            <a:ahLst/>
            <a:cxnLst>
              <a:cxn ang="0">
                <a:pos x="T0" y="T1"/>
              </a:cxn>
              <a:cxn ang="0">
                <a:pos x="T2" y="T3"/>
              </a:cxn>
              <a:cxn ang="0">
                <a:pos x="T4" y="T5"/>
              </a:cxn>
              <a:cxn ang="0">
                <a:pos x="T6" y="T7"/>
              </a:cxn>
              <a:cxn ang="0">
                <a:pos x="T8" y="T9"/>
              </a:cxn>
              <a:cxn ang="0">
                <a:pos x="T10" y="T11"/>
              </a:cxn>
              <a:cxn ang="0">
                <a:pos x="T12" y="T13"/>
              </a:cxn>
            </a:cxnLst>
            <a:rect l="0" t="0" r="r" b="b"/>
            <a:pathLst>
              <a:path w="1522" h="612">
                <a:moveTo>
                  <a:pt x="767" y="165"/>
                </a:moveTo>
                <a:cubicBezTo>
                  <a:pt x="933" y="165"/>
                  <a:pt x="1086" y="107"/>
                  <a:pt x="1207" y="11"/>
                </a:cubicBezTo>
                <a:lnTo>
                  <a:pt x="1522" y="329"/>
                </a:lnTo>
                <a:cubicBezTo>
                  <a:pt x="1320" y="505"/>
                  <a:pt x="1056" y="612"/>
                  <a:pt x="767" y="612"/>
                </a:cubicBezTo>
                <a:cubicBezTo>
                  <a:pt x="472" y="612"/>
                  <a:pt x="204" y="501"/>
                  <a:pt x="0" y="317"/>
                </a:cubicBezTo>
                <a:lnTo>
                  <a:pt x="314" y="0"/>
                </a:lnTo>
                <a:cubicBezTo>
                  <a:pt x="437" y="103"/>
                  <a:pt x="595" y="165"/>
                  <a:pt x="767" y="165"/>
                </a:cubicBezTo>
                <a:close/>
              </a:path>
            </a:pathLst>
          </a:custGeom>
          <a:solidFill>
            <a:schemeClr val="tx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4" name="Freeform 11"/>
          <p:cNvSpPr/>
          <p:nvPr/>
        </p:nvSpPr>
        <p:spPr bwMode="auto">
          <a:xfrm>
            <a:off x="1869874" y="3732549"/>
            <a:ext cx="1859581" cy="749300"/>
          </a:xfrm>
          <a:custGeom>
            <a:avLst/>
            <a:gdLst>
              <a:gd name="T0" fmla="*/ 1378 w 2733"/>
              <a:gd name="T1" fmla="*/ 297 h 1099"/>
              <a:gd name="T2" fmla="*/ 2166 w 2733"/>
              <a:gd name="T3" fmla="*/ 22 h 1099"/>
              <a:gd name="T4" fmla="*/ 2733 w 2733"/>
              <a:gd name="T5" fmla="*/ 591 h 1099"/>
              <a:gd name="T6" fmla="*/ 1378 w 2733"/>
              <a:gd name="T7" fmla="*/ 1099 h 1099"/>
              <a:gd name="T8" fmla="*/ 0 w 2733"/>
              <a:gd name="T9" fmla="*/ 570 h 1099"/>
              <a:gd name="T10" fmla="*/ 563 w 2733"/>
              <a:gd name="T11" fmla="*/ 0 h 1099"/>
              <a:gd name="T12" fmla="*/ 1378 w 2733"/>
              <a:gd name="T13" fmla="*/ 297 h 1099"/>
            </a:gdLst>
            <a:ahLst/>
            <a:cxnLst>
              <a:cxn ang="0">
                <a:pos x="T0" y="T1"/>
              </a:cxn>
              <a:cxn ang="0">
                <a:pos x="T2" y="T3"/>
              </a:cxn>
              <a:cxn ang="0">
                <a:pos x="T4" y="T5"/>
              </a:cxn>
              <a:cxn ang="0">
                <a:pos x="T6" y="T7"/>
              </a:cxn>
              <a:cxn ang="0">
                <a:pos x="T8" y="T9"/>
              </a:cxn>
              <a:cxn ang="0">
                <a:pos x="T10" y="T11"/>
              </a:cxn>
              <a:cxn ang="0">
                <a:pos x="T12" y="T13"/>
              </a:cxn>
            </a:cxnLst>
            <a:rect l="0" t="0" r="r" b="b"/>
            <a:pathLst>
              <a:path w="2733" h="1099">
                <a:moveTo>
                  <a:pt x="1378" y="297"/>
                </a:moveTo>
                <a:cubicBezTo>
                  <a:pt x="1676" y="297"/>
                  <a:pt x="1950" y="194"/>
                  <a:pt x="2166" y="22"/>
                </a:cubicBezTo>
                <a:lnTo>
                  <a:pt x="2733" y="591"/>
                </a:lnTo>
                <a:cubicBezTo>
                  <a:pt x="2370" y="908"/>
                  <a:pt x="1896" y="1099"/>
                  <a:pt x="1378" y="1099"/>
                </a:cubicBezTo>
                <a:cubicBezTo>
                  <a:pt x="849" y="1099"/>
                  <a:pt x="366" y="899"/>
                  <a:pt x="0" y="570"/>
                </a:cubicBezTo>
                <a:lnTo>
                  <a:pt x="563" y="0"/>
                </a:lnTo>
                <a:cubicBezTo>
                  <a:pt x="783" y="185"/>
                  <a:pt x="1069" y="297"/>
                  <a:pt x="1378" y="297"/>
                </a:cubicBezTo>
                <a:close/>
              </a:path>
            </a:pathLst>
          </a:custGeom>
          <a:solidFill>
            <a:schemeClr val="tx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5" name="Freeform 12"/>
          <p:cNvSpPr/>
          <p:nvPr/>
        </p:nvSpPr>
        <p:spPr bwMode="auto">
          <a:xfrm>
            <a:off x="5244728" y="3486489"/>
            <a:ext cx="1036098" cy="417513"/>
          </a:xfrm>
          <a:custGeom>
            <a:avLst/>
            <a:gdLst>
              <a:gd name="T0" fmla="*/ 768 w 1523"/>
              <a:gd name="T1" fmla="*/ 166 h 613"/>
              <a:gd name="T2" fmla="*/ 1208 w 1523"/>
              <a:gd name="T3" fmla="*/ 12 h 613"/>
              <a:gd name="T4" fmla="*/ 1523 w 1523"/>
              <a:gd name="T5" fmla="*/ 330 h 613"/>
              <a:gd name="T6" fmla="*/ 768 w 1523"/>
              <a:gd name="T7" fmla="*/ 613 h 613"/>
              <a:gd name="T8" fmla="*/ 0 w 1523"/>
              <a:gd name="T9" fmla="*/ 317 h 613"/>
              <a:gd name="T10" fmla="*/ 315 w 1523"/>
              <a:gd name="T11" fmla="*/ 0 h 613"/>
              <a:gd name="T12" fmla="*/ 768 w 1523"/>
              <a:gd name="T13" fmla="*/ 166 h 613"/>
            </a:gdLst>
            <a:ahLst/>
            <a:cxnLst>
              <a:cxn ang="0">
                <a:pos x="T0" y="T1"/>
              </a:cxn>
              <a:cxn ang="0">
                <a:pos x="T2" y="T3"/>
              </a:cxn>
              <a:cxn ang="0">
                <a:pos x="T4" y="T5"/>
              </a:cxn>
              <a:cxn ang="0">
                <a:pos x="T6" y="T7"/>
              </a:cxn>
              <a:cxn ang="0">
                <a:pos x="T8" y="T9"/>
              </a:cxn>
              <a:cxn ang="0">
                <a:pos x="T10" y="T11"/>
              </a:cxn>
              <a:cxn ang="0">
                <a:pos x="T12" y="T13"/>
              </a:cxn>
            </a:cxnLst>
            <a:rect l="0" t="0" r="r" b="b"/>
            <a:pathLst>
              <a:path w="1523" h="613">
                <a:moveTo>
                  <a:pt x="768" y="166"/>
                </a:moveTo>
                <a:cubicBezTo>
                  <a:pt x="934" y="166"/>
                  <a:pt x="1087" y="108"/>
                  <a:pt x="1208" y="12"/>
                </a:cubicBezTo>
                <a:lnTo>
                  <a:pt x="1523" y="330"/>
                </a:lnTo>
                <a:cubicBezTo>
                  <a:pt x="1321" y="506"/>
                  <a:pt x="1057" y="613"/>
                  <a:pt x="768" y="613"/>
                </a:cubicBezTo>
                <a:cubicBezTo>
                  <a:pt x="473" y="613"/>
                  <a:pt x="204" y="501"/>
                  <a:pt x="0" y="317"/>
                </a:cubicBezTo>
                <a:lnTo>
                  <a:pt x="315" y="0"/>
                </a:lnTo>
                <a:cubicBezTo>
                  <a:pt x="438" y="104"/>
                  <a:pt x="596" y="166"/>
                  <a:pt x="768" y="166"/>
                </a:cubicBezTo>
                <a:close/>
              </a:path>
            </a:pathLst>
          </a:custGeom>
          <a:solidFill>
            <a:schemeClr val="accent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6" name="Freeform 13"/>
          <p:cNvSpPr/>
          <p:nvPr/>
        </p:nvSpPr>
        <p:spPr bwMode="auto">
          <a:xfrm>
            <a:off x="4825846" y="3735726"/>
            <a:ext cx="1861169" cy="752475"/>
          </a:xfrm>
          <a:custGeom>
            <a:avLst/>
            <a:gdLst>
              <a:gd name="T0" fmla="*/ 1379 w 2733"/>
              <a:gd name="T1" fmla="*/ 301 h 1103"/>
              <a:gd name="T2" fmla="*/ 2167 w 2733"/>
              <a:gd name="T3" fmla="*/ 25 h 1103"/>
              <a:gd name="T4" fmla="*/ 2733 w 2733"/>
              <a:gd name="T5" fmla="*/ 595 h 1103"/>
              <a:gd name="T6" fmla="*/ 1379 w 2733"/>
              <a:gd name="T7" fmla="*/ 1103 h 1103"/>
              <a:gd name="T8" fmla="*/ 0 w 2733"/>
              <a:gd name="T9" fmla="*/ 573 h 1103"/>
              <a:gd name="T10" fmla="*/ 563 w 2733"/>
              <a:gd name="T11" fmla="*/ 0 h 1103"/>
              <a:gd name="T12" fmla="*/ 1379 w 2733"/>
              <a:gd name="T13" fmla="*/ 301 h 1103"/>
            </a:gdLst>
            <a:ahLst/>
            <a:cxnLst>
              <a:cxn ang="0">
                <a:pos x="T0" y="T1"/>
              </a:cxn>
              <a:cxn ang="0">
                <a:pos x="T2" y="T3"/>
              </a:cxn>
              <a:cxn ang="0">
                <a:pos x="T4" y="T5"/>
              </a:cxn>
              <a:cxn ang="0">
                <a:pos x="T6" y="T7"/>
              </a:cxn>
              <a:cxn ang="0">
                <a:pos x="T8" y="T9"/>
              </a:cxn>
              <a:cxn ang="0">
                <a:pos x="T10" y="T11"/>
              </a:cxn>
              <a:cxn ang="0">
                <a:pos x="T12" y="T13"/>
              </a:cxn>
            </a:cxnLst>
            <a:rect l="0" t="0" r="r" b="b"/>
            <a:pathLst>
              <a:path w="2733" h="1103">
                <a:moveTo>
                  <a:pt x="1379" y="301"/>
                </a:moveTo>
                <a:cubicBezTo>
                  <a:pt x="1677" y="301"/>
                  <a:pt x="1950" y="198"/>
                  <a:pt x="2167" y="25"/>
                </a:cubicBezTo>
                <a:lnTo>
                  <a:pt x="2733" y="595"/>
                </a:lnTo>
                <a:cubicBezTo>
                  <a:pt x="2370" y="912"/>
                  <a:pt x="1897" y="1103"/>
                  <a:pt x="1379" y="1103"/>
                </a:cubicBezTo>
                <a:cubicBezTo>
                  <a:pt x="849" y="1103"/>
                  <a:pt x="366" y="903"/>
                  <a:pt x="0" y="573"/>
                </a:cubicBezTo>
                <a:lnTo>
                  <a:pt x="563" y="0"/>
                </a:lnTo>
                <a:cubicBezTo>
                  <a:pt x="783" y="185"/>
                  <a:pt x="1069" y="301"/>
                  <a:pt x="1379" y="301"/>
                </a:cubicBezTo>
                <a:close/>
              </a:path>
            </a:pathLst>
          </a:custGeom>
          <a:solidFill>
            <a:schemeClr val="accent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7" name="Freeform 14"/>
          <p:cNvSpPr/>
          <p:nvPr/>
        </p:nvSpPr>
        <p:spPr bwMode="auto">
          <a:xfrm>
            <a:off x="8207047" y="3496014"/>
            <a:ext cx="1031338" cy="417513"/>
          </a:xfrm>
          <a:custGeom>
            <a:avLst/>
            <a:gdLst>
              <a:gd name="T0" fmla="*/ 768 w 1516"/>
              <a:gd name="T1" fmla="*/ 165 h 613"/>
              <a:gd name="T2" fmla="*/ 1208 w 1516"/>
              <a:gd name="T3" fmla="*/ 12 h 613"/>
              <a:gd name="T4" fmla="*/ 1516 w 1516"/>
              <a:gd name="T5" fmla="*/ 335 h 613"/>
              <a:gd name="T6" fmla="*/ 768 w 1516"/>
              <a:gd name="T7" fmla="*/ 613 h 613"/>
              <a:gd name="T8" fmla="*/ 0 w 1516"/>
              <a:gd name="T9" fmla="*/ 317 h 613"/>
              <a:gd name="T10" fmla="*/ 314 w 1516"/>
              <a:gd name="T11" fmla="*/ 0 h 613"/>
              <a:gd name="T12" fmla="*/ 768 w 1516"/>
              <a:gd name="T13" fmla="*/ 165 h 613"/>
            </a:gdLst>
            <a:ahLst/>
            <a:cxnLst>
              <a:cxn ang="0">
                <a:pos x="T0" y="T1"/>
              </a:cxn>
              <a:cxn ang="0">
                <a:pos x="T2" y="T3"/>
              </a:cxn>
              <a:cxn ang="0">
                <a:pos x="T4" y="T5"/>
              </a:cxn>
              <a:cxn ang="0">
                <a:pos x="T6" y="T7"/>
              </a:cxn>
              <a:cxn ang="0">
                <a:pos x="T8" y="T9"/>
              </a:cxn>
              <a:cxn ang="0">
                <a:pos x="T10" y="T11"/>
              </a:cxn>
              <a:cxn ang="0">
                <a:pos x="T12" y="T13"/>
              </a:cxn>
            </a:cxnLst>
            <a:rect l="0" t="0" r="r" b="b"/>
            <a:pathLst>
              <a:path w="1516" h="613">
                <a:moveTo>
                  <a:pt x="768" y="165"/>
                </a:moveTo>
                <a:cubicBezTo>
                  <a:pt x="934" y="165"/>
                  <a:pt x="1087" y="108"/>
                  <a:pt x="1208" y="12"/>
                </a:cubicBezTo>
                <a:lnTo>
                  <a:pt x="1516" y="335"/>
                </a:lnTo>
                <a:cubicBezTo>
                  <a:pt x="1314" y="511"/>
                  <a:pt x="1057" y="613"/>
                  <a:pt x="768" y="613"/>
                </a:cubicBezTo>
                <a:cubicBezTo>
                  <a:pt x="473" y="613"/>
                  <a:pt x="204" y="501"/>
                  <a:pt x="0" y="317"/>
                </a:cubicBezTo>
                <a:lnTo>
                  <a:pt x="314" y="0"/>
                </a:lnTo>
                <a:cubicBezTo>
                  <a:pt x="437" y="103"/>
                  <a:pt x="596" y="165"/>
                  <a:pt x="768" y="165"/>
                </a:cubicBezTo>
                <a:close/>
              </a:path>
            </a:pathLst>
          </a:custGeom>
          <a:solidFill>
            <a:schemeClr val="accent4"/>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8" name="Freeform 15"/>
          <p:cNvSpPr/>
          <p:nvPr/>
        </p:nvSpPr>
        <p:spPr bwMode="auto">
          <a:xfrm>
            <a:off x="7778646" y="3737312"/>
            <a:ext cx="1857995" cy="749300"/>
          </a:xfrm>
          <a:custGeom>
            <a:avLst/>
            <a:gdLst>
              <a:gd name="T0" fmla="*/ 1376 w 2730"/>
              <a:gd name="T1" fmla="*/ 297 h 1099"/>
              <a:gd name="T2" fmla="*/ 2175 w 2730"/>
              <a:gd name="T3" fmla="*/ 10 h 1099"/>
              <a:gd name="T4" fmla="*/ 2730 w 2730"/>
              <a:gd name="T5" fmla="*/ 591 h 1099"/>
              <a:gd name="T6" fmla="*/ 1376 w 2730"/>
              <a:gd name="T7" fmla="*/ 1099 h 1099"/>
              <a:gd name="T8" fmla="*/ 0 w 2730"/>
              <a:gd name="T9" fmla="*/ 574 h 1099"/>
              <a:gd name="T10" fmla="*/ 562 w 2730"/>
              <a:gd name="T11" fmla="*/ 0 h 1099"/>
              <a:gd name="T12" fmla="*/ 1376 w 2730"/>
              <a:gd name="T13" fmla="*/ 297 h 1099"/>
            </a:gdLst>
            <a:ahLst/>
            <a:cxnLst>
              <a:cxn ang="0">
                <a:pos x="T0" y="T1"/>
              </a:cxn>
              <a:cxn ang="0">
                <a:pos x="T2" y="T3"/>
              </a:cxn>
              <a:cxn ang="0">
                <a:pos x="T4" y="T5"/>
              </a:cxn>
              <a:cxn ang="0">
                <a:pos x="T6" y="T7"/>
              </a:cxn>
              <a:cxn ang="0">
                <a:pos x="T8" y="T9"/>
              </a:cxn>
              <a:cxn ang="0">
                <a:pos x="T10" y="T11"/>
              </a:cxn>
              <a:cxn ang="0">
                <a:pos x="T12" y="T13"/>
              </a:cxn>
            </a:cxnLst>
            <a:rect l="0" t="0" r="r" b="b"/>
            <a:pathLst>
              <a:path w="2730" h="1099">
                <a:moveTo>
                  <a:pt x="1376" y="297"/>
                </a:moveTo>
                <a:cubicBezTo>
                  <a:pt x="1673" y="297"/>
                  <a:pt x="1918" y="224"/>
                  <a:pt x="2175" y="10"/>
                </a:cubicBezTo>
                <a:lnTo>
                  <a:pt x="2730" y="591"/>
                </a:lnTo>
                <a:cubicBezTo>
                  <a:pt x="2367" y="907"/>
                  <a:pt x="1893" y="1099"/>
                  <a:pt x="1376" y="1099"/>
                </a:cubicBezTo>
                <a:cubicBezTo>
                  <a:pt x="846" y="1099"/>
                  <a:pt x="366" y="903"/>
                  <a:pt x="0" y="574"/>
                </a:cubicBezTo>
                <a:lnTo>
                  <a:pt x="562" y="0"/>
                </a:lnTo>
                <a:cubicBezTo>
                  <a:pt x="783" y="185"/>
                  <a:pt x="1066" y="297"/>
                  <a:pt x="1376" y="297"/>
                </a:cubicBezTo>
                <a:close/>
              </a:path>
            </a:pathLst>
          </a:custGeom>
          <a:solidFill>
            <a:schemeClr val="accent4"/>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9" name="TextBox 38"/>
          <p:cNvSpPr txBox="1"/>
          <p:nvPr/>
        </p:nvSpPr>
        <p:spPr>
          <a:xfrm>
            <a:off x="2147390" y="1863308"/>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40" name="TextBox 39"/>
          <p:cNvSpPr txBox="1"/>
          <p:nvPr/>
        </p:nvSpPr>
        <p:spPr>
          <a:xfrm>
            <a:off x="1657399" y="2193274"/>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41" name="组合 40"/>
          <p:cNvGrpSpPr/>
          <p:nvPr/>
        </p:nvGrpSpPr>
        <p:grpSpPr>
          <a:xfrm>
            <a:off x="1881742" y="2778049"/>
            <a:ext cx="1814531" cy="813453"/>
            <a:chOff x="1993900" y="1247395"/>
            <a:chExt cx="1815476" cy="813453"/>
          </a:xfrm>
        </p:grpSpPr>
        <p:cxnSp>
          <p:nvCxnSpPr>
            <p:cNvPr id="42" name="直接连接符 41"/>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连接符 42"/>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4" name="TextBox 43"/>
          <p:cNvSpPr txBox="1"/>
          <p:nvPr/>
        </p:nvSpPr>
        <p:spPr>
          <a:xfrm>
            <a:off x="3666639" y="5057770"/>
            <a:ext cx="1209958" cy="400110"/>
          </a:xfrm>
          <a:prstGeom prst="rect">
            <a:avLst/>
          </a:prstGeom>
          <a:noFill/>
          <a:ln>
            <a:noFill/>
          </a:ln>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45" name="TextBox 44"/>
          <p:cNvSpPr txBox="1"/>
          <p:nvPr/>
        </p:nvSpPr>
        <p:spPr>
          <a:xfrm>
            <a:off x="3176648" y="5387736"/>
            <a:ext cx="2038875" cy="584775"/>
          </a:xfrm>
          <a:prstGeom prst="rect">
            <a:avLst/>
          </a:prstGeom>
          <a:noFill/>
          <a:ln>
            <a:noFill/>
          </a:ln>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46" name="组合 45"/>
          <p:cNvGrpSpPr/>
          <p:nvPr/>
        </p:nvGrpSpPr>
        <p:grpSpPr>
          <a:xfrm flipV="1">
            <a:off x="3400992" y="4273455"/>
            <a:ext cx="1814531" cy="813453"/>
            <a:chOff x="1993900" y="1247395"/>
            <a:chExt cx="1815476" cy="813453"/>
          </a:xfrm>
        </p:grpSpPr>
        <p:cxnSp>
          <p:nvCxnSpPr>
            <p:cNvPr id="47" name="直接连接符 46"/>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8" name="直接连接符 47"/>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9" name="TextBox 48"/>
          <p:cNvSpPr txBox="1"/>
          <p:nvPr/>
        </p:nvSpPr>
        <p:spPr>
          <a:xfrm>
            <a:off x="5126545" y="1863308"/>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0" name="TextBox 49"/>
          <p:cNvSpPr txBox="1"/>
          <p:nvPr/>
        </p:nvSpPr>
        <p:spPr>
          <a:xfrm>
            <a:off x="4636554" y="2193274"/>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51" name="组合 50"/>
          <p:cNvGrpSpPr/>
          <p:nvPr/>
        </p:nvGrpSpPr>
        <p:grpSpPr>
          <a:xfrm>
            <a:off x="4860897" y="2778049"/>
            <a:ext cx="1814531" cy="813453"/>
            <a:chOff x="1993900" y="1247395"/>
            <a:chExt cx="1815476" cy="813453"/>
          </a:xfrm>
        </p:grpSpPr>
        <p:cxnSp>
          <p:nvCxnSpPr>
            <p:cNvPr id="52" name="直接连接符 51"/>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直接连接符 52"/>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54" name="TextBox 53"/>
          <p:cNvSpPr txBox="1"/>
          <p:nvPr/>
        </p:nvSpPr>
        <p:spPr>
          <a:xfrm>
            <a:off x="6574580" y="5057770"/>
            <a:ext cx="1209958" cy="400110"/>
          </a:xfrm>
          <a:prstGeom prst="rect">
            <a:avLst/>
          </a:prstGeom>
          <a:noFill/>
          <a:ln>
            <a:noFill/>
          </a:ln>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5" name="TextBox 54"/>
          <p:cNvSpPr txBox="1"/>
          <p:nvPr/>
        </p:nvSpPr>
        <p:spPr>
          <a:xfrm>
            <a:off x="6084588" y="5387736"/>
            <a:ext cx="2038875" cy="584775"/>
          </a:xfrm>
          <a:prstGeom prst="rect">
            <a:avLst/>
          </a:prstGeom>
          <a:noFill/>
          <a:ln>
            <a:noFill/>
          </a:ln>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56" name="组合 55"/>
          <p:cNvGrpSpPr/>
          <p:nvPr/>
        </p:nvGrpSpPr>
        <p:grpSpPr>
          <a:xfrm flipV="1">
            <a:off x="6308932" y="4273455"/>
            <a:ext cx="1814531" cy="813453"/>
            <a:chOff x="1993900" y="1247395"/>
            <a:chExt cx="1815476" cy="813453"/>
          </a:xfrm>
        </p:grpSpPr>
        <p:cxnSp>
          <p:nvCxnSpPr>
            <p:cNvPr id="57" name="直接连接符 56"/>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59" name="TextBox 58"/>
          <p:cNvSpPr txBox="1"/>
          <p:nvPr/>
        </p:nvSpPr>
        <p:spPr>
          <a:xfrm>
            <a:off x="8070093" y="1863308"/>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60" name="TextBox 59"/>
          <p:cNvSpPr txBox="1"/>
          <p:nvPr/>
        </p:nvSpPr>
        <p:spPr>
          <a:xfrm>
            <a:off x="7580101" y="2193274"/>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61" name="组合 60"/>
          <p:cNvGrpSpPr/>
          <p:nvPr/>
        </p:nvGrpSpPr>
        <p:grpSpPr>
          <a:xfrm>
            <a:off x="7804445" y="2778049"/>
            <a:ext cx="1814531" cy="813453"/>
            <a:chOff x="1993900" y="1247395"/>
            <a:chExt cx="1815476" cy="813453"/>
          </a:xfrm>
        </p:grpSpPr>
        <p:cxnSp>
          <p:nvCxnSpPr>
            <p:cNvPr id="62" name="直接连接符 61"/>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3" name="直接连接符 62"/>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3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left)">
                                      <p:cBhvr>
                                        <p:cTn id="11" dur="300"/>
                                        <p:tgtEl>
                                          <p:spTgt spid="2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300"/>
                                        <p:tgtEl>
                                          <p:spTgt spid="36"/>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300"/>
                                        <p:tgtEl>
                                          <p:spTgt spid="29"/>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wipe(left)">
                                      <p:cBhvr>
                                        <p:cTn id="23" dur="300"/>
                                        <p:tgtEl>
                                          <p:spTgt spid="38"/>
                                        </p:tgtEl>
                                      </p:cBhvr>
                                    </p:animEffect>
                                  </p:childTnLst>
                                </p:cTn>
                              </p:par>
                            </p:childTnLst>
                          </p:cTn>
                        </p:par>
                        <p:par>
                          <p:cTn id="24" fill="hold">
                            <p:stCondLst>
                              <p:cond delay="2500"/>
                            </p:stCondLst>
                            <p:childTnLst>
                              <p:par>
                                <p:cTn id="25" presetID="47" presetClass="entr" presetSubtype="0"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anim calcmode="lin" valueType="num">
                                      <p:cBhvr>
                                        <p:cTn id="28" dur="500" fill="hold"/>
                                        <p:tgtEl>
                                          <p:spTgt spid="30"/>
                                        </p:tgtEl>
                                        <p:attrNameLst>
                                          <p:attrName>ppt_x</p:attrName>
                                        </p:attrNameLst>
                                      </p:cBhvr>
                                      <p:tavLst>
                                        <p:tav tm="0">
                                          <p:val>
                                            <p:strVal val="#ppt_x"/>
                                          </p:val>
                                        </p:tav>
                                        <p:tav tm="100000">
                                          <p:val>
                                            <p:strVal val="#ppt_x"/>
                                          </p:val>
                                        </p:tav>
                                      </p:tavLst>
                                    </p:anim>
                                    <p:anim calcmode="lin" valueType="num">
                                      <p:cBhvr>
                                        <p:cTn id="29" dur="500" fill="hold"/>
                                        <p:tgtEl>
                                          <p:spTgt spid="30"/>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500"/>
                                        <p:tgtEl>
                                          <p:spTgt spid="41"/>
                                        </p:tgtEl>
                                      </p:cBhvr>
                                    </p:animEffect>
                                    <p:anim calcmode="lin" valueType="num">
                                      <p:cBhvr>
                                        <p:cTn id="33" dur="500" fill="hold"/>
                                        <p:tgtEl>
                                          <p:spTgt spid="41"/>
                                        </p:tgtEl>
                                        <p:attrNameLst>
                                          <p:attrName>ppt_x</p:attrName>
                                        </p:attrNameLst>
                                      </p:cBhvr>
                                      <p:tavLst>
                                        <p:tav tm="0">
                                          <p:val>
                                            <p:strVal val="#ppt_x"/>
                                          </p:val>
                                        </p:tav>
                                        <p:tav tm="100000">
                                          <p:val>
                                            <p:strVal val="#ppt_x"/>
                                          </p:val>
                                        </p:tav>
                                      </p:tavLst>
                                    </p:anim>
                                    <p:anim calcmode="lin" valueType="num">
                                      <p:cBhvr>
                                        <p:cTn id="34" dur="500" fill="hold"/>
                                        <p:tgtEl>
                                          <p:spTgt spid="41"/>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500"/>
                                        <p:tgtEl>
                                          <p:spTgt spid="40"/>
                                        </p:tgtEl>
                                      </p:cBhvr>
                                    </p:animEffect>
                                    <p:anim calcmode="lin" valueType="num">
                                      <p:cBhvr>
                                        <p:cTn id="38" dur="500" fill="hold"/>
                                        <p:tgtEl>
                                          <p:spTgt spid="40"/>
                                        </p:tgtEl>
                                        <p:attrNameLst>
                                          <p:attrName>ppt_x</p:attrName>
                                        </p:attrNameLst>
                                      </p:cBhvr>
                                      <p:tavLst>
                                        <p:tav tm="0">
                                          <p:val>
                                            <p:strVal val="#ppt_x"/>
                                          </p:val>
                                        </p:tav>
                                        <p:tav tm="100000">
                                          <p:val>
                                            <p:strVal val="#ppt_x"/>
                                          </p:val>
                                        </p:tav>
                                      </p:tavLst>
                                    </p:anim>
                                    <p:anim calcmode="lin" valueType="num">
                                      <p:cBhvr>
                                        <p:cTn id="39" dur="500" fill="hold"/>
                                        <p:tgtEl>
                                          <p:spTgt spid="40"/>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anim calcmode="lin" valueType="num">
                                      <p:cBhvr>
                                        <p:cTn id="43" dur="500" fill="hold"/>
                                        <p:tgtEl>
                                          <p:spTgt spid="39"/>
                                        </p:tgtEl>
                                        <p:attrNameLst>
                                          <p:attrName>ppt_x</p:attrName>
                                        </p:attrNameLst>
                                      </p:cBhvr>
                                      <p:tavLst>
                                        <p:tav tm="0">
                                          <p:val>
                                            <p:strVal val="#ppt_x"/>
                                          </p:val>
                                        </p:tav>
                                        <p:tav tm="100000">
                                          <p:val>
                                            <p:strVal val="#ppt_x"/>
                                          </p:val>
                                        </p:tav>
                                      </p:tavLst>
                                    </p:anim>
                                    <p:anim calcmode="lin" valueType="num">
                                      <p:cBhvr>
                                        <p:cTn id="44" dur="500" fill="hold"/>
                                        <p:tgtEl>
                                          <p:spTgt spid="39"/>
                                        </p:tgtEl>
                                        <p:attrNameLst>
                                          <p:attrName>ppt_y</p:attrName>
                                        </p:attrNameLst>
                                      </p:cBhvr>
                                      <p:tavLst>
                                        <p:tav tm="0">
                                          <p:val>
                                            <p:strVal val="#ppt_y-.1"/>
                                          </p:val>
                                        </p:tav>
                                        <p:tav tm="100000">
                                          <p:val>
                                            <p:strVal val="#ppt_y"/>
                                          </p:val>
                                        </p:tav>
                                      </p:tavLst>
                                    </p:anim>
                                  </p:childTnLst>
                                </p:cTn>
                              </p:par>
                            </p:childTnLst>
                          </p:cTn>
                        </p:par>
                        <p:par>
                          <p:cTn id="45" fill="hold">
                            <p:stCondLst>
                              <p:cond delay="3000"/>
                            </p:stCondLst>
                            <p:childTnLst>
                              <p:par>
                                <p:cTn id="46" presetID="42" presetClass="entr" presetSubtype="0" fill="hold" grpId="0"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anim calcmode="lin" valueType="num">
                                      <p:cBhvr>
                                        <p:cTn id="49" dur="500" fill="hold"/>
                                        <p:tgtEl>
                                          <p:spTgt spid="23"/>
                                        </p:tgtEl>
                                        <p:attrNameLst>
                                          <p:attrName>ppt_x</p:attrName>
                                        </p:attrNameLst>
                                      </p:cBhvr>
                                      <p:tavLst>
                                        <p:tav tm="0">
                                          <p:val>
                                            <p:strVal val="#ppt_x"/>
                                          </p:val>
                                        </p:tav>
                                        <p:tav tm="100000">
                                          <p:val>
                                            <p:strVal val="#ppt_x"/>
                                          </p:val>
                                        </p:tav>
                                      </p:tavLst>
                                    </p:anim>
                                    <p:anim calcmode="lin" valueType="num">
                                      <p:cBhvr>
                                        <p:cTn id="50" dur="500" fill="hold"/>
                                        <p:tgtEl>
                                          <p:spTgt spid="23"/>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fade">
                                      <p:cBhvr>
                                        <p:cTn id="53" dur="500"/>
                                        <p:tgtEl>
                                          <p:spTgt spid="44"/>
                                        </p:tgtEl>
                                      </p:cBhvr>
                                    </p:animEffect>
                                    <p:anim calcmode="lin" valueType="num">
                                      <p:cBhvr>
                                        <p:cTn id="54" dur="500" fill="hold"/>
                                        <p:tgtEl>
                                          <p:spTgt spid="44"/>
                                        </p:tgtEl>
                                        <p:attrNameLst>
                                          <p:attrName>ppt_x</p:attrName>
                                        </p:attrNameLst>
                                      </p:cBhvr>
                                      <p:tavLst>
                                        <p:tav tm="0">
                                          <p:val>
                                            <p:strVal val="#ppt_x"/>
                                          </p:val>
                                        </p:tav>
                                        <p:tav tm="100000">
                                          <p:val>
                                            <p:strVal val="#ppt_x"/>
                                          </p:val>
                                        </p:tav>
                                      </p:tavLst>
                                    </p:anim>
                                    <p:anim calcmode="lin" valueType="num">
                                      <p:cBhvr>
                                        <p:cTn id="55" dur="500" fill="hold"/>
                                        <p:tgtEl>
                                          <p:spTgt spid="44"/>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45"/>
                                        </p:tgtEl>
                                        <p:attrNameLst>
                                          <p:attrName>style.visibility</p:attrName>
                                        </p:attrNameLst>
                                      </p:cBhvr>
                                      <p:to>
                                        <p:strVal val="visible"/>
                                      </p:to>
                                    </p:set>
                                    <p:animEffect transition="in" filter="fade">
                                      <p:cBhvr>
                                        <p:cTn id="58" dur="500"/>
                                        <p:tgtEl>
                                          <p:spTgt spid="45"/>
                                        </p:tgtEl>
                                      </p:cBhvr>
                                    </p:animEffect>
                                    <p:anim calcmode="lin" valueType="num">
                                      <p:cBhvr>
                                        <p:cTn id="59" dur="500" fill="hold"/>
                                        <p:tgtEl>
                                          <p:spTgt spid="45"/>
                                        </p:tgtEl>
                                        <p:attrNameLst>
                                          <p:attrName>ppt_x</p:attrName>
                                        </p:attrNameLst>
                                      </p:cBhvr>
                                      <p:tavLst>
                                        <p:tav tm="0">
                                          <p:val>
                                            <p:strVal val="#ppt_x"/>
                                          </p:val>
                                        </p:tav>
                                        <p:tav tm="100000">
                                          <p:val>
                                            <p:strVal val="#ppt_x"/>
                                          </p:val>
                                        </p:tav>
                                      </p:tavLst>
                                    </p:anim>
                                    <p:anim calcmode="lin" valueType="num">
                                      <p:cBhvr>
                                        <p:cTn id="60" dur="500" fill="hold"/>
                                        <p:tgtEl>
                                          <p:spTgt spid="45"/>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0"/>
                                  </p:stCondLst>
                                  <p:childTnLst>
                                    <p:set>
                                      <p:cBhvr>
                                        <p:cTn id="62" dur="1" fill="hold">
                                          <p:stCondLst>
                                            <p:cond delay="0"/>
                                          </p:stCondLst>
                                        </p:cTn>
                                        <p:tgtEl>
                                          <p:spTgt spid="46"/>
                                        </p:tgtEl>
                                        <p:attrNameLst>
                                          <p:attrName>style.visibility</p:attrName>
                                        </p:attrNameLst>
                                      </p:cBhvr>
                                      <p:to>
                                        <p:strVal val="visible"/>
                                      </p:to>
                                    </p:set>
                                    <p:animEffect transition="in" filter="fade">
                                      <p:cBhvr>
                                        <p:cTn id="63" dur="500"/>
                                        <p:tgtEl>
                                          <p:spTgt spid="46"/>
                                        </p:tgtEl>
                                      </p:cBhvr>
                                    </p:animEffect>
                                    <p:anim calcmode="lin" valueType="num">
                                      <p:cBhvr>
                                        <p:cTn id="64" dur="500" fill="hold"/>
                                        <p:tgtEl>
                                          <p:spTgt spid="46"/>
                                        </p:tgtEl>
                                        <p:attrNameLst>
                                          <p:attrName>ppt_x</p:attrName>
                                        </p:attrNameLst>
                                      </p:cBhvr>
                                      <p:tavLst>
                                        <p:tav tm="0">
                                          <p:val>
                                            <p:strVal val="#ppt_x"/>
                                          </p:val>
                                        </p:tav>
                                        <p:tav tm="100000">
                                          <p:val>
                                            <p:strVal val="#ppt_x"/>
                                          </p:val>
                                        </p:tav>
                                      </p:tavLst>
                                    </p:anim>
                                    <p:anim calcmode="lin" valueType="num">
                                      <p:cBhvr>
                                        <p:cTn id="65" dur="500" fill="hold"/>
                                        <p:tgtEl>
                                          <p:spTgt spid="46"/>
                                        </p:tgtEl>
                                        <p:attrNameLst>
                                          <p:attrName>ppt_y</p:attrName>
                                        </p:attrNameLst>
                                      </p:cBhvr>
                                      <p:tavLst>
                                        <p:tav tm="0">
                                          <p:val>
                                            <p:strVal val="#ppt_y+.1"/>
                                          </p:val>
                                        </p:tav>
                                        <p:tav tm="100000">
                                          <p:val>
                                            <p:strVal val="#ppt_y"/>
                                          </p:val>
                                        </p:tav>
                                      </p:tavLst>
                                    </p:anim>
                                  </p:childTnLst>
                                </p:cTn>
                              </p:par>
                            </p:childTnLst>
                          </p:cTn>
                        </p:par>
                        <p:par>
                          <p:cTn id="66" fill="hold">
                            <p:stCondLst>
                              <p:cond delay="3500"/>
                            </p:stCondLst>
                            <p:childTnLst>
                              <p:par>
                                <p:cTn id="67" presetID="47" presetClass="entr" presetSubtype="0" fill="hold" grpId="0" nodeType="afterEffect">
                                  <p:stCondLst>
                                    <p:cond delay="0"/>
                                  </p:stCondLst>
                                  <p:childTnLst>
                                    <p:set>
                                      <p:cBhvr>
                                        <p:cTn id="68" dur="1" fill="hold">
                                          <p:stCondLst>
                                            <p:cond delay="0"/>
                                          </p:stCondLst>
                                        </p:cTn>
                                        <p:tgtEl>
                                          <p:spTgt spid="35"/>
                                        </p:tgtEl>
                                        <p:attrNameLst>
                                          <p:attrName>style.visibility</p:attrName>
                                        </p:attrNameLst>
                                      </p:cBhvr>
                                      <p:to>
                                        <p:strVal val="visible"/>
                                      </p:to>
                                    </p:set>
                                    <p:animEffect transition="in" filter="fade">
                                      <p:cBhvr>
                                        <p:cTn id="69" dur="500"/>
                                        <p:tgtEl>
                                          <p:spTgt spid="35"/>
                                        </p:tgtEl>
                                      </p:cBhvr>
                                    </p:animEffect>
                                    <p:anim calcmode="lin" valueType="num">
                                      <p:cBhvr>
                                        <p:cTn id="70" dur="500" fill="hold"/>
                                        <p:tgtEl>
                                          <p:spTgt spid="35"/>
                                        </p:tgtEl>
                                        <p:attrNameLst>
                                          <p:attrName>ppt_x</p:attrName>
                                        </p:attrNameLst>
                                      </p:cBhvr>
                                      <p:tavLst>
                                        <p:tav tm="0">
                                          <p:val>
                                            <p:strVal val="#ppt_x"/>
                                          </p:val>
                                        </p:tav>
                                        <p:tav tm="100000">
                                          <p:val>
                                            <p:strVal val="#ppt_x"/>
                                          </p:val>
                                        </p:tav>
                                      </p:tavLst>
                                    </p:anim>
                                    <p:anim calcmode="lin" valueType="num">
                                      <p:cBhvr>
                                        <p:cTn id="71" dur="500" fill="hold"/>
                                        <p:tgtEl>
                                          <p:spTgt spid="35"/>
                                        </p:tgtEl>
                                        <p:attrNameLst>
                                          <p:attrName>ppt_y</p:attrName>
                                        </p:attrNameLst>
                                      </p:cBhvr>
                                      <p:tavLst>
                                        <p:tav tm="0">
                                          <p:val>
                                            <p:strVal val="#ppt_y-.1"/>
                                          </p:val>
                                        </p:tav>
                                        <p:tav tm="100000">
                                          <p:val>
                                            <p:strVal val="#ppt_y"/>
                                          </p:val>
                                        </p:tav>
                                      </p:tavLst>
                                    </p:anim>
                                  </p:childTnLst>
                                </p:cTn>
                              </p:par>
                              <p:par>
                                <p:cTn id="72" presetID="47" presetClass="entr" presetSubtype="0" fill="hold" nodeType="withEffect">
                                  <p:stCondLst>
                                    <p:cond delay="0"/>
                                  </p:stCondLst>
                                  <p:childTnLst>
                                    <p:set>
                                      <p:cBhvr>
                                        <p:cTn id="73" dur="1" fill="hold">
                                          <p:stCondLst>
                                            <p:cond delay="0"/>
                                          </p:stCondLst>
                                        </p:cTn>
                                        <p:tgtEl>
                                          <p:spTgt spid="51"/>
                                        </p:tgtEl>
                                        <p:attrNameLst>
                                          <p:attrName>style.visibility</p:attrName>
                                        </p:attrNameLst>
                                      </p:cBhvr>
                                      <p:to>
                                        <p:strVal val="visible"/>
                                      </p:to>
                                    </p:set>
                                    <p:animEffect transition="in" filter="fade">
                                      <p:cBhvr>
                                        <p:cTn id="74" dur="500"/>
                                        <p:tgtEl>
                                          <p:spTgt spid="51"/>
                                        </p:tgtEl>
                                      </p:cBhvr>
                                    </p:animEffect>
                                    <p:anim calcmode="lin" valueType="num">
                                      <p:cBhvr>
                                        <p:cTn id="75" dur="500" fill="hold"/>
                                        <p:tgtEl>
                                          <p:spTgt spid="51"/>
                                        </p:tgtEl>
                                        <p:attrNameLst>
                                          <p:attrName>ppt_x</p:attrName>
                                        </p:attrNameLst>
                                      </p:cBhvr>
                                      <p:tavLst>
                                        <p:tav tm="0">
                                          <p:val>
                                            <p:strVal val="#ppt_x"/>
                                          </p:val>
                                        </p:tav>
                                        <p:tav tm="100000">
                                          <p:val>
                                            <p:strVal val="#ppt_x"/>
                                          </p:val>
                                        </p:tav>
                                      </p:tavLst>
                                    </p:anim>
                                    <p:anim calcmode="lin" valueType="num">
                                      <p:cBhvr>
                                        <p:cTn id="76" dur="500" fill="hold"/>
                                        <p:tgtEl>
                                          <p:spTgt spid="51"/>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0"/>
                                  </p:stCondLst>
                                  <p:childTnLst>
                                    <p:set>
                                      <p:cBhvr>
                                        <p:cTn id="78" dur="1" fill="hold">
                                          <p:stCondLst>
                                            <p:cond delay="0"/>
                                          </p:stCondLst>
                                        </p:cTn>
                                        <p:tgtEl>
                                          <p:spTgt spid="50"/>
                                        </p:tgtEl>
                                        <p:attrNameLst>
                                          <p:attrName>style.visibility</p:attrName>
                                        </p:attrNameLst>
                                      </p:cBhvr>
                                      <p:to>
                                        <p:strVal val="visible"/>
                                      </p:to>
                                    </p:set>
                                    <p:animEffect transition="in" filter="fade">
                                      <p:cBhvr>
                                        <p:cTn id="79" dur="500"/>
                                        <p:tgtEl>
                                          <p:spTgt spid="50"/>
                                        </p:tgtEl>
                                      </p:cBhvr>
                                    </p:animEffect>
                                    <p:anim calcmode="lin" valueType="num">
                                      <p:cBhvr>
                                        <p:cTn id="80" dur="500" fill="hold"/>
                                        <p:tgtEl>
                                          <p:spTgt spid="50"/>
                                        </p:tgtEl>
                                        <p:attrNameLst>
                                          <p:attrName>ppt_x</p:attrName>
                                        </p:attrNameLst>
                                      </p:cBhvr>
                                      <p:tavLst>
                                        <p:tav tm="0">
                                          <p:val>
                                            <p:strVal val="#ppt_x"/>
                                          </p:val>
                                        </p:tav>
                                        <p:tav tm="100000">
                                          <p:val>
                                            <p:strVal val="#ppt_x"/>
                                          </p:val>
                                        </p:tav>
                                      </p:tavLst>
                                    </p:anim>
                                    <p:anim calcmode="lin" valueType="num">
                                      <p:cBhvr>
                                        <p:cTn id="81" dur="500" fill="hold"/>
                                        <p:tgtEl>
                                          <p:spTgt spid="50"/>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0"/>
                                  </p:stCondLst>
                                  <p:childTnLst>
                                    <p:set>
                                      <p:cBhvr>
                                        <p:cTn id="83" dur="1" fill="hold">
                                          <p:stCondLst>
                                            <p:cond delay="0"/>
                                          </p:stCondLst>
                                        </p:cTn>
                                        <p:tgtEl>
                                          <p:spTgt spid="49"/>
                                        </p:tgtEl>
                                        <p:attrNameLst>
                                          <p:attrName>style.visibility</p:attrName>
                                        </p:attrNameLst>
                                      </p:cBhvr>
                                      <p:to>
                                        <p:strVal val="visible"/>
                                      </p:to>
                                    </p:set>
                                    <p:animEffect transition="in" filter="fade">
                                      <p:cBhvr>
                                        <p:cTn id="84" dur="500"/>
                                        <p:tgtEl>
                                          <p:spTgt spid="49"/>
                                        </p:tgtEl>
                                      </p:cBhvr>
                                    </p:animEffect>
                                    <p:anim calcmode="lin" valueType="num">
                                      <p:cBhvr>
                                        <p:cTn id="85" dur="500" fill="hold"/>
                                        <p:tgtEl>
                                          <p:spTgt spid="49"/>
                                        </p:tgtEl>
                                        <p:attrNameLst>
                                          <p:attrName>ppt_x</p:attrName>
                                        </p:attrNameLst>
                                      </p:cBhvr>
                                      <p:tavLst>
                                        <p:tav tm="0">
                                          <p:val>
                                            <p:strVal val="#ppt_x"/>
                                          </p:val>
                                        </p:tav>
                                        <p:tav tm="100000">
                                          <p:val>
                                            <p:strVal val="#ppt_x"/>
                                          </p:val>
                                        </p:tav>
                                      </p:tavLst>
                                    </p:anim>
                                    <p:anim calcmode="lin" valueType="num">
                                      <p:cBhvr>
                                        <p:cTn id="86" dur="500" fill="hold"/>
                                        <p:tgtEl>
                                          <p:spTgt spid="49"/>
                                        </p:tgtEl>
                                        <p:attrNameLst>
                                          <p:attrName>ppt_y</p:attrName>
                                        </p:attrNameLst>
                                      </p:cBhvr>
                                      <p:tavLst>
                                        <p:tav tm="0">
                                          <p:val>
                                            <p:strVal val="#ppt_y-.1"/>
                                          </p:val>
                                        </p:tav>
                                        <p:tav tm="100000">
                                          <p:val>
                                            <p:strVal val="#ppt_y"/>
                                          </p:val>
                                        </p:tav>
                                      </p:tavLst>
                                    </p:anim>
                                  </p:childTnLst>
                                </p:cTn>
                              </p:par>
                            </p:childTnLst>
                          </p:cTn>
                        </p:par>
                        <p:par>
                          <p:cTn id="87" fill="hold">
                            <p:stCondLst>
                              <p:cond delay="4000"/>
                            </p:stCondLst>
                            <p:childTnLst>
                              <p:par>
                                <p:cTn id="88" presetID="42" presetClass="entr" presetSubtype="0" fill="hold" grpId="0" nodeType="afterEffect">
                                  <p:stCondLst>
                                    <p:cond delay="0"/>
                                  </p:stCondLst>
                                  <p:childTnLst>
                                    <p:set>
                                      <p:cBhvr>
                                        <p:cTn id="89" dur="1" fill="hold">
                                          <p:stCondLst>
                                            <p:cond delay="0"/>
                                          </p:stCondLst>
                                        </p:cTn>
                                        <p:tgtEl>
                                          <p:spTgt spid="28"/>
                                        </p:tgtEl>
                                        <p:attrNameLst>
                                          <p:attrName>style.visibility</p:attrName>
                                        </p:attrNameLst>
                                      </p:cBhvr>
                                      <p:to>
                                        <p:strVal val="visible"/>
                                      </p:to>
                                    </p:set>
                                    <p:animEffect transition="in" filter="fade">
                                      <p:cBhvr>
                                        <p:cTn id="90" dur="500"/>
                                        <p:tgtEl>
                                          <p:spTgt spid="28"/>
                                        </p:tgtEl>
                                      </p:cBhvr>
                                    </p:animEffect>
                                    <p:anim calcmode="lin" valueType="num">
                                      <p:cBhvr>
                                        <p:cTn id="91" dur="500" fill="hold"/>
                                        <p:tgtEl>
                                          <p:spTgt spid="28"/>
                                        </p:tgtEl>
                                        <p:attrNameLst>
                                          <p:attrName>ppt_x</p:attrName>
                                        </p:attrNameLst>
                                      </p:cBhvr>
                                      <p:tavLst>
                                        <p:tav tm="0">
                                          <p:val>
                                            <p:strVal val="#ppt_x"/>
                                          </p:val>
                                        </p:tav>
                                        <p:tav tm="100000">
                                          <p:val>
                                            <p:strVal val="#ppt_x"/>
                                          </p:val>
                                        </p:tav>
                                      </p:tavLst>
                                    </p:anim>
                                    <p:anim calcmode="lin" valueType="num">
                                      <p:cBhvr>
                                        <p:cTn id="92" dur="500" fill="hold"/>
                                        <p:tgtEl>
                                          <p:spTgt spid="28"/>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0"/>
                                  </p:stCondLst>
                                  <p:childTnLst>
                                    <p:set>
                                      <p:cBhvr>
                                        <p:cTn id="94" dur="1" fill="hold">
                                          <p:stCondLst>
                                            <p:cond delay="0"/>
                                          </p:stCondLst>
                                        </p:cTn>
                                        <p:tgtEl>
                                          <p:spTgt spid="54"/>
                                        </p:tgtEl>
                                        <p:attrNameLst>
                                          <p:attrName>style.visibility</p:attrName>
                                        </p:attrNameLst>
                                      </p:cBhvr>
                                      <p:to>
                                        <p:strVal val="visible"/>
                                      </p:to>
                                    </p:set>
                                    <p:animEffect transition="in" filter="fade">
                                      <p:cBhvr>
                                        <p:cTn id="95" dur="500"/>
                                        <p:tgtEl>
                                          <p:spTgt spid="54"/>
                                        </p:tgtEl>
                                      </p:cBhvr>
                                    </p:animEffect>
                                    <p:anim calcmode="lin" valueType="num">
                                      <p:cBhvr>
                                        <p:cTn id="96" dur="500" fill="hold"/>
                                        <p:tgtEl>
                                          <p:spTgt spid="54"/>
                                        </p:tgtEl>
                                        <p:attrNameLst>
                                          <p:attrName>ppt_x</p:attrName>
                                        </p:attrNameLst>
                                      </p:cBhvr>
                                      <p:tavLst>
                                        <p:tav tm="0">
                                          <p:val>
                                            <p:strVal val="#ppt_x"/>
                                          </p:val>
                                        </p:tav>
                                        <p:tav tm="100000">
                                          <p:val>
                                            <p:strVal val="#ppt_x"/>
                                          </p:val>
                                        </p:tav>
                                      </p:tavLst>
                                    </p:anim>
                                    <p:anim calcmode="lin" valueType="num">
                                      <p:cBhvr>
                                        <p:cTn id="97" dur="500" fill="hold"/>
                                        <p:tgtEl>
                                          <p:spTgt spid="54"/>
                                        </p:tgtEl>
                                        <p:attrNameLst>
                                          <p:attrName>ppt_y</p:attrName>
                                        </p:attrNameLst>
                                      </p:cBhvr>
                                      <p:tavLst>
                                        <p:tav tm="0">
                                          <p:val>
                                            <p:strVal val="#ppt_y+.1"/>
                                          </p:val>
                                        </p:tav>
                                        <p:tav tm="100000">
                                          <p:val>
                                            <p:strVal val="#ppt_y"/>
                                          </p:val>
                                        </p:tav>
                                      </p:tavLst>
                                    </p:anim>
                                  </p:childTnLst>
                                </p:cTn>
                              </p:par>
                              <p:par>
                                <p:cTn id="98" presetID="42" presetClass="entr" presetSubtype="0" fill="hold" grpId="0" nodeType="withEffect">
                                  <p:stCondLst>
                                    <p:cond delay="0"/>
                                  </p:stCondLst>
                                  <p:childTnLst>
                                    <p:set>
                                      <p:cBhvr>
                                        <p:cTn id="99" dur="1" fill="hold">
                                          <p:stCondLst>
                                            <p:cond delay="0"/>
                                          </p:stCondLst>
                                        </p:cTn>
                                        <p:tgtEl>
                                          <p:spTgt spid="55"/>
                                        </p:tgtEl>
                                        <p:attrNameLst>
                                          <p:attrName>style.visibility</p:attrName>
                                        </p:attrNameLst>
                                      </p:cBhvr>
                                      <p:to>
                                        <p:strVal val="visible"/>
                                      </p:to>
                                    </p:set>
                                    <p:animEffect transition="in" filter="fade">
                                      <p:cBhvr>
                                        <p:cTn id="100" dur="500"/>
                                        <p:tgtEl>
                                          <p:spTgt spid="55"/>
                                        </p:tgtEl>
                                      </p:cBhvr>
                                    </p:animEffect>
                                    <p:anim calcmode="lin" valueType="num">
                                      <p:cBhvr>
                                        <p:cTn id="101" dur="500" fill="hold"/>
                                        <p:tgtEl>
                                          <p:spTgt spid="55"/>
                                        </p:tgtEl>
                                        <p:attrNameLst>
                                          <p:attrName>ppt_x</p:attrName>
                                        </p:attrNameLst>
                                      </p:cBhvr>
                                      <p:tavLst>
                                        <p:tav tm="0">
                                          <p:val>
                                            <p:strVal val="#ppt_x"/>
                                          </p:val>
                                        </p:tav>
                                        <p:tav tm="100000">
                                          <p:val>
                                            <p:strVal val="#ppt_x"/>
                                          </p:val>
                                        </p:tav>
                                      </p:tavLst>
                                    </p:anim>
                                    <p:anim calcmode="lin" valueType="num">
                                      <p:cBhvr>
                                        <p:cTn id="102" dur="500" fill="hold"/>
                                        <p:tgtEl>
                                          <p:spTgt spid="55"/>
                                        </p:tgtEl>
                                        <p:attrNameLst>
                                          <p:attrName>ppt_y</p:attrName>
                                        </p:attrNameLst>
                                      </p:cBhvr>
                                      <p:tavLst>
                                        <p:tav tm="0">
                                          <p:val>
                                            <p:strVal val="#ppt_y+.1"/>
                                          </p:val>
                                        </p:tav>
                                        <p:tav tm="100000">
                                          <p:val>
                                            <p:strVal val="#ppt_y"/>
                                          </p:val>
                                        </p:tav>
                                      </p:tavLst>
                                    </p:anim>
                                  </p:childTnLst>
                                </p:cTn>
                              </p:par>
                              <p:par>
                                <p:cTn id="103" presetID="42" presetClass="entr" presetSubtype="0" fill="hold" nodeType="withEffect">
                                  <p:stCondLst>
                                    <p:cond delay="0"/>
                                  </p:stCondLst>
                                  <p:childTnLst>
                                    <p:set>
                                      <p:cBhvr>
                                        <p:cTn id="104" dur="1" fill="hold">
                                          <p:stCondLst>
                                            <p:cond delay="0"/>
                                          </p:stCondLst>
                                        </p:cTn>
                                        <p:tgtEl>
                                          <p:spTgt spid="56"/>
                                        </p:tgtEl>
                                        <p:attrNameLst>
                                          <p:attrName>style.visibility</p:attrName>
                                        </p:attrNameLst>
                                      </p:cBhvr>
                                      <p:to>
                                        <p:strVal val="visible"/>
                                      </p:to>
                                    </p:set>
                                    <p:animEffect transition="in" filter="fade">
                                      <p:cBhvr>
                                        <p:cTn id="105" dur="500"/>
                                        <p:tgtEl>
                                          <p:spTgt spid="56"/>
                                        </p:tgtEl>
                                      </p:cBhvr>
                                    </p:animEffect>
                                    <p:anim calcmode="lin" valueType="num">
                                      <p:cBhvr>
                                        <p:cTn id="106" dur="500" fill="hold"/>
                                        <p:tgtEl>
                                          <p:spTgt spid="56"/>
                                        </p:tgtEl>
                                        <p:attrNameLst>
                                          <p:attrName>ppt_x</p:attrName>
                                        </p:attrNameLst>
                                      </p:cBhvr>
                                      <p:tavLst>
                                        <p:tav tm="0">
                                          <p:val>
                                            <p:strVal val="#ppt_x"/>
                                          </p:val>
                                        </p:tav>
                                        <p:tav tm="100000">
                                          <p:val>
                                            <p:strVal val="#ppt_x"/>
                                          </p:val>
                                        </p:tav>
                                      </p:tavLst>
                                    </p:anim>
                                    <p:anim calcmode="lin" valueType="num">
                                      <p:cBhvr>
                                        <p:cTn id="107" dur="500" fill="hold"/>
                                        <p:tgtEl>
                                          <p:spTgt spid="56"/>
                                        </p:tgtEl>
                                        <p:attrNameLst>
                                          <p:attrName>ppt_y</p:attrName>
                                        </p:attrNameLst>
                                      </p:cBhvr>
                                      <p:tavLst>
                                        <p:tav tm="0">
                                          <p:val>
                                            <p:strVal val="#ppt_y+.1"/>
                                          </p:val>
                                        </p:tav>
                                        <p:tav tm="100000">
                                          <p:val>
                                            <p:strVal val="#ppt_y"/>
                                          </p:val>
                                        </p:tav>
                                      </p:tavLst>
                                    </p:anim>
                                  </p:childTnLst>
                                </p:cTn>
                              </p:par>
                            </p:childTnLst>
                          </p:cTn>
                        </p:par>
                        <p:par>
                          <p:cTn id="108" fill="hold">
                            <p:stCondLst>
                              <p:cond delay="4500"/>
                            </p:stCondLst>
                            <p:childTnLst>
                              <p:par>
                                <p:cTn id="109" presetID="47" presetClass="entr" presetSubtype="0" fill="hold" grpId="0" nodeType="afterEffect">
                                  <p:stCondLst>
                                    <p:cond delay="0"/>
                                  </p:stCondLst>
                                  <p:childTnLst>
                                    <p:set>
                                      <p:cBhvr>
                                        <p:cTn id="110" dur="1" fill="hold">
                                          <p:stCondLst>
                                            <p:cond delay="0"/>
                                          </p:stCondLst>
                                        </p:cTn>
                                        <p:tgtEl>
                                          <p:spTgt spid="60"/>
                                        </p:tgtEl>
                                        <p:attrNameLst>
                                          <p:attrName>style.visibility</p:attrName>
                                        </p:attrNameLst>
                                      </p:cBhvr>
                                      <p:to>
                                        <p:strVal val="visible"/>
                                      </p:to>
                                    </p:set>
                                    <p:animEffect transition="in" filter="fade">
                                      <p:cBhvr>
                                        <p:cTn id="111" dur="500"/>
                                        <p:tgtEl>
                                          <p:spTgt spid="60"/>
                                        </p:tgtEl>
                                      </p:cBhvr>
                                    </p:animEffect>
                                    <p:anim calcmode="lin" valueType="num">
                                      <p:cBhvr>
                                        <p:cTn id="112" dur="500" fill="hold"/>
                                        <p:tgtEl>
                                          <p:spTgt spid="60"/>
                                        </p:tgtEl>
                                        <p:attrNameLst>
                                          <p:attrName>ppt_x</p:attrName>
                                        </p:attrNameLst>
                                      </p:cBhvr>
                                      <p:tavLst>
                                        <p:tav tm="0">
                                          <p:val>
                                            <p:strVal val="#ppt_x"/>
                                          </p:val>
                                        </p:tav>
                                        <p:tav tm="100000">
                                          <p:val>
                                            <p:strVal val="#ppt_x"/>
                                          </p:val>
                                        </p:tav>
                                      </p:tavLst>
                                    </p:anim>
                                    <p:anim calcmode="lin" valueType="num">
                                      <p:cBhvr>
                                        <p:cTn id="113" dur="500" fill="hold"/>
                                        <p:tgtEl>
                                          <p:spTgt spid="60"/>
                                        </p:tgtEl>
                                        <p:attrNameLst>
                                          <p:attrName>ppt_y</p:attrName>
                                        </p:attrNameLst>
                                      </p:cBhvr>
                                      <p:tavLst>
                                        <p:tav tm="0">
                                          <p:val>
                                            <p:strVal val="#ppt_y-.1"/>
                                          </p:val>
                                        </p:tav>
                                        <p:tav tm="100000">
                                          <p:val>
                                            <p:strVal val="#ppt_y"/>
                                          </p:val>
                                        </p:tav>
                                      </p:tavLst>
                                    </p:anim>
                                  </p:childTnLst>
                                </p:cTn>
                              </p:par>
                              <p:par>
                                <p:cTn id="114" presetID="47" presetClass="entr" presetSubtype="0" fill="hold" grpId="0" nodeType="withEffect">
                                  <p:stCondLst>
                                    <p:cond delay="0"/>
                                  </p:stCondLst>
                                  <p:childTnLst>
                                    <p:set>
                                      <p:cBhvr>
                                        <p:cTn id="115" dur="1" fill="hold">
                                          <p:stCondLst>
                                            <p:cond delay="0"/>
                                          </p:stCondLst>
                                        </p:cTn>
                                        <p:tgtEl>
                                          <p:spTgt spid="59"/>
                                        </p:tgtEl>
                                        <p:attrNameLst>
                                          <p:attrName>style.visibility</p:attrName>
                                        </p:attrNameLst>
                                      </p:cBhvr>
                                      <p:to>
                                        <p:strVal val="visible"/>
                                      </p:to>
                                    </p:set>
                                    <p:animEffect transition="in" filter="fade">
                                      <p:cBhvr>
                                        <p:cTn id="116" dur="500"/>
                                        <p:tgtEl>
                                          <p:spTgt spid="59"/>
                                        </p:tgtEl>
                                      </p:cBhvr>
                                    </p:animEffect>
                                    <p:anim calcmode="lin" valueType="num">
                                      <p:cBhvr>
                                        <p:cTn id="117" dur="500" fill="hold"/>
                                        <p:tgtEl>
                                          <p:spTgt spid="59"/>
                                        </p:tgtEl>
                                        <p:attrNameLst>
                                          <p:attrName>ppt_x</p:attrName>
                                        </p:attrNameLst>
                                      </p:cBhvr>
                                      <p:tavLst>
                                        <p:tav tm="0">
                                          <p:val>
                                            <p:strVal val="#ppt_x"/>
                                          </p:val>
                                        </p:tav>
                                        <p:tav tm="100000">
                                          <p:val>
                                            <p:strVal val="#ppt_x"/>
                                          </p:val>
                                        </p:tav>
                                      </p:tavLst>
                                    </p:anim>
                                    <p:anim calcmode="lin" valueType="num">
                                      <p:cBhvr>
                                        <p:cTn id="118" dur="500" fill="hold"/>
                                        <p:tgtEl>
                                          <p:spTgt spid="59"/>
                                        </p:tgtEl>
                                        <p:attrNameLst>
                                          <p:attrName>ppt_y</p:attrName>
                                        </p:attrNameLst>
                                      </p:cBhvr>
                                      <p:tavLst>
                                        <p:tav tm="0">
                                          <p:val>
                                            <p:strVal val="#ppt_y-.1"/>
                                          </p:val>
                                        </p:tav>
                                        <p:tav tm="100000">
                                          <p:val>
                                            <p:strVal val="#ppt_y"/>
                                          </p:val>
                                        </p:tav>
                                      </p:tavLst>
                                    </p:anim>
                                  </p:childTnLst>
                                </p:cTn>
                              </p:par>
                              <p:par>
                                <p:cTn id="119" presetID="47" presetClass="entr" presetSubtype="0" fill="hold" nodeType="withEffect">
                                  <p:stCondLst>
                                    <p:cond delay="0"/>
                                  </p:stCondLst>
                                  <p:childTnLst>
                                    <p:set>
                                      <p:cBhvr>
                                        <p:cTn id="120" dur="1" fill="hold">
                                          <p:stCondLst>
                                            <p:cond delay="0"/>
                                          </p:stCondLst>
                                        </p:cTn>
                                        <p:tgtEl>
                                          <p:spTgt spid="61"/>
                                        </p:tgtEl>
                                        <p:attrNameLst>
                                          <p:attrName>style.visibility</p:attrName>
                                        </p:attrNameLst>
                                      </p:cBhvr>
                                      <p:to>
                                        <p:strVal val="visible"/>
                                      </p:to>
                                    </p:set>
                                    <p:animEffect transition="in" filter="fade">
                                      <p:cBhvr>
                                        <p:cTn id="121" dur="500"/>
                                        <p:tgtEl>
                                          <p:spTgt spid="61"/>
                                        </p:tgtEl>
                                      </p:cBhvr>
                                    </p:animEffect>
                                    <p:anim calcmode="lin" valueType="num">
                                      <p:cBhvr>
                                        <p:cTn id="122" dur="500" fill="hold"/>
                                        <p:tgtEl>
                                          <p:spTgt spid="61"/>
                                        </p:tgtEl>
                                        <p:attrNameLst>
                                          <p:attrName>ppt_x</p:attrName>
                                        </p:attrNameLst>
                                      </p:cBhvr>
                                      <p:tavLst>
                                        <p:tav tm="0">
                                          <p:val>
                                            <p:strVal val="#ppt_x"/>
                                          </p:val>
                                        </p:tav>
                                        <p:tav tm="100000">
                                          <p:val>
                                            <p:strVal val="#ppt_x"/>
                                          </p:val>
                                        </p:tav>
                                      </p:tavLst>
                                    </p:anim>
                                    <p:anim calcmode="lin" valueType="num">
                                      <p:cBhvr>
                                        <p:cTn id="123" dur="500" fill="hold"/>
                                        <p:tgtEl>
                                          <p:spTgt spid="61"/>
                                        </p:tgtEl>
                                        <p:attrNameLst>
                                          <p:attrName>ppt_y</p:attrName>
                                        </p:attrNameLst>
                                      </p:cBhvr>
                                      <p:tavLst>
                                        <p:tav tm="0">
                                          <p:val>
                                            <p:strVal val="#ppt_y-.1"/>
                                          </p:val>
                                        </p:tav>
                                        <p:tav tm="100000">
                                          <p:val>
                                            <p:strVal val="#ppt_y"/>
                                          </p:val>
                                        </p:tav>
                                      </p:tavLst>
                                    </p:anim>
                                  </p:childTnLst>
                                </p:cTn>
                              </p:par>
                              <p:par>
                                <p:cTn id="124" presetID="47" presetClass="entr" presetSubtype="0" fill="hold" grpId="0" nodeType="withEffect">
                                  <p:stCondLst>
                                    <p:cond delay="0"/>
                                  </p:stCondLst>
                                  <p:childTnLst>
                                    <p:set>
                                      <p:cBhvr>
                                        <p:cTn id="125" dur="1" fill="hold">
                                          <p:stCondLst>
                                            <p:cond delay="0"/>
                                          </p:stCondLst>
                                        </p:cTn>
                                        <p:tgtEl>
                                          <p:spTgt spid="37"/>
                                        </p:tgtEl>
                                        <p:attrNameLst>
                                          <p:attrName>style.visibility</p:attrName>
                                        </p:attrNameLst>
                                      </p:cBhvr>
                                      <p:to>
                                        <p:strVal val="visible"/>
                                      </p:to>
                                    </p:set>
                                    <p:animEffect transition="in" filter="fade">
                                      <p:cBhvr>
                                        <p:cTn id="126" dur="500"/>
                                        <p:tgtEl>
                                          <p:spTgt spid="37"/>
                                        </p:tgtEl>
                                      </p:cBhvr>
                                    </p:animEffect>
                                    <p:anim calcmode="lin" valueType="num">
                                      <p:cBhvr>
                                        <p:cTn id="127" dur="500" fill="hold"/>
                                        <p:tgtEl>
                                          <p:spTgt spid="37"/>
                                        </p:tgtEl>
                                        <p:attrNameLst>
                                          <p:attrName>ppt_x</p:attrName>
                                        </p:attrNameLst>
                                      </p:cBhvr>
                                      <p:tavLst>
                                        <p:tav tm="0">
                                          <p:val>
                                            <p:strVal val="#ppt_x"/>
                                          </p:val>
                                        </p:tav>
                                        <p:tav tm="100000">
                                          <p:val>
                                            <p:strVal val="#ppt_x"/>
                                          </p:val>
                                        </p:tav>
                                      </p:tavLst>
                                    </p:anim>
                                    <p:anim calcmode="lin" valueType="num">
                                      <p:cBhvr>
                                        <p:cTn id="128" dur="5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7" grpId="0" animBg="1"/>
      <p:bldP spid="28" grpId="0" animBg="1"/>
      <p:bldP spid="29" grpId="0" animBg="1"/>
      <p:bldP spid="30" grpId="0" animBg="1"/>
      <p:bldP spid="34" grpId="0" animBg="1"/>
      <p:bldP spid="35" grpId="0" animBg="1"/>
      <p:bldP spid="36" grpId="0" animBg="1"/>
      <p:bldP spid="37" grpId="0" animBg="1"/>
      <p:bldP spid="38" grpId="0" animBg="1"/>
      <p:bldP spid="39" grpId="0"/>
      <p:bldP spid="40" grpId="0"/>
      <p:bldP spid="44" grpId="0"/>
      <p:bldP spid="45" grpId="0"/>
      <p:bldP spid="49" grpId="0"/>
      <p:bldP spid="50" grpId="0"/>
      <p:bldP spid="54" grpId="0"/>
      <p:bldP spid="55" grpId="0"/>
      <p:bldP spid="59" grpId="0"/>
      <p:bldP spid="6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rot="1005217">
            <a:off x="5102404" y="1636735"/>
            <a:ext cx="1940105" cy="2040428"/>
            <a:chOff x="5085714" y="1844825"/>
            <a:chExt cx="1940358" cy="2040428"/>
          </a:xfrm>
        </p:grpSpPr>
        <p:sp>
          <p:nvSpPr>
            <p:cNvPr id="6" name="Freeform 6"/>
            <p:cNvSpPr/>
            <p:nvPr/>
          </p:nvSpPr>
          <p:spPr bwMode="gray">
            <a:xfrm>
              <a:off x="5085714" y="1844825"/>
              <a:ext cx="1940358" cy="2040428"/>
            </a:xfrm>
            <a:custGeom>
              <a:avLst/>
              <a:gdLst/>
              <a:ahLst/>
              <a:cxnLst>
                <a:cxn ang="0">
                  <a:pos x="794" y="1672"/>
                </a:cxn>
                <a:cxn ang="0">
                  <a:pos x="1590" y="576"/>
                </a:cxn>
                <a:cxn ang="0">
                  <a:pos x="794" y="0"/>
                </a:cxn>
                <a:cxn ang="0">
                  <a:pos x="0" y="576"/>
                </a:cxn>
                <a:cxn ang="0">
                  <a:pos x="794" y="1672"/>
                </a:cxn>
                <a:cxn ang="0">
                  <a:pos x="794" y="1672"/>
                </a:cxn>
              </a:cxnLst>
              <a:rect l="0" t="0" r="r" b="b"/>
              <a:pathLst>
                <a:path w="1590" h="1672">
                  <a:moveTo>
                    <a:pt x="794" y="1672"/>
                  </a:moveTo>
                  <a:lnTo>
                    <a:pt x="1590" y="576"/>
                  </a:lnTo>
                  <a:lnTo>
                    <a:pt x="794" y="0"/>
                  </a:lnTo>
                  <a:lnTo>
                    <a:pt x="0" y="576"/>
                  </a:lnTo>
                  <a:lnTo>
                    <a:pt x="794" y="1672"/>
                  </a:lnTo>
                  <a:lnTo>
                    <a:pt x="794" y="1672"/>
                  </a:lnTo>
                  <a:close/>
                </a:path>
              </a:pathLst>
            </a:custGeom>
          </p:spPr>
          <p:style>
            <a:lnRef idx="3">
              <a:schemeClr val="lt1"/>
            </a:lnRef>
            <a:fillRef idx="1">
              <a:schemeClr val="accent2"/>
            </a:fillRef>
            <a:effectRef idx="1">
              <a:schemeClr val="accent2"/>
            </a:effectRef>
            <a:fontRef idx="minor">
              <a:schemeClr val="lt1"/>
            </a:fontRef>
          </p:style>
          <p:txBody>
            <a:bodyPr wrap="square" lIns="0" tIns="0" rIns="0" bIns="0" anchor="ctr" anchorCtr="0"/>
            <a:lstStyle/>
            <a:p>
              <a:pPr algn="ctr">
                <a:lnSpc>
                  <a:spcPct val="95000"/>
                </a:lnSpc>
                <a:spcAft>
                  <a:spcPts val="800"/>
                </a:spcAft>
              </a:pPr>
              <a:endParaRPr lang="de-DE" sz="1200" noProof="1">
                <a:solidFill>
                  <a:prstClr val="white"/>
                </a:solidFill>
                <a:effectLst>
                  <a:outerShdw blurRad="38100" dist="38100" dir="2700000" algn="tl">
                    <a:srgbClr val="000000">
                      <a:alpha val="43137"/>
                    </a:srgbClr>
                  </a:outerShdw>
                </a:effectLst>
                <a:cs typeface="+mn-ea"/>
              </a:endParaRPr>
            </a:p>
          </p:txBody>
        </p:sp>
        <p:sp>
          <p:nvSpPr>
            <p:cNvPr id="7" name="Rechteck 23"/>
            <p:cNvSpPr/>
            <p:nvPr/>
          </p:nvSpPr>
          <p:spPr bwMode="gray">
            <a:xfrm>
              <a:off x="5548766" y="2451122"/>
              <a:ext cx="1011816" cy="326243"/>
            </a:xfrm>
            <a:prstGeom prst="rect">
              <a:avLst/>
            </a:prstGeom>
          </p:spPr>
          <p:txBody>
            <a:bodyPr wrap="none" anchor="ctr" anchorCtr="0">
              <a:spAutoFit/>
            </a:bodyPr>
            <a:lstStyle/>
            <a:p>
              <a:pPr algn="ctr">
                <a:lnSpc>
                  <a:spcPct val="95000"/>
                </a:lnSpc>
                <a:spcAft>
                  <a:spcPts val="800"/>
                </a:spcAft>
              </a:pPr>
              <a:r>
                <a:rPr lang="zh-CN" altLang="en-US" sz="1600" b="1" dirty="0">
                  <a:solidFill>
                    <a:prstClr val="white"/>
                  </a:solidFill>
                  <a:effectLst>
                    <a:outerShdw blurRad="38100" dist="38100" dir="2700000" algn="tl">
                      <a:srgbClr val="000000">
                        <a:alpha val="43137"/>
                      </a:srgbClr>
                    </a:outerShdw>
                  </a:effectLst>
                  <a:latin typeface="+mn-ea"/>
                  <a:cs typeface="+mn-ea"/>
                </a:rPr>
                <a:t>输入标题</a:t>
              </a:r>
              <a:endParaRPr lang="de-DE" sz="1600" b="1" dirty="0">
                <a:solidFill>
                  <a:prstClr val="white"/>
                </a:solidFill>
                <a:effectLst>
                  <a:outerShdw blurRad="38100" dist="38100" dir="2700000" algn="tl">
                    <a:srgbClr val="000000">
                      <a:alpha val="43137"/>
                    </a:srgbClr>
                  </a:outerShdw>
                </a:effectLst>
                <a:latin typeface="+mn-ea"/>
                <a:cs typeface="+mn-ea"/>
              </a:endParaRPr>
            </a:p>
          </p:txBody>
        </p:sp>
      </p:grpSp>
      <p:grpSp>
        <p:nvGrpSpPr>
          <p:cNvPr id="8" name="组合 7"/>
          <p:cNvGrpSpPr/>
          <p:nvPr/>
        </p:nvGrpSpPr>
        <p:grpSpPr>
          <a:xfrm rot="1005217">
            <a:off x="6150955" y="2419388"/>
            <a:ext cx="1942546" cy="1847613"/>
            <a:chOff x="6134402" y="2627476"/>
            <a:chExt cx="1942799" cy="1847613"/>
          </a:xfrm>
        </p:grpSpPr>
        <p:sp>
          <p:nvSpPr>
            <p:cNvPr id="9" name="_color1"/>
            <p:cNvSpPr/>
            <p:nvPr/>
          </p:nvSpPr>
          <p:spPr bwMode="gray">
            <a:xfrm>
              <a:off x="6134402" y="2627476"/>
              <a:ext cx="1942799" cy="1847613"/>
            </a:xfrm>
            <a:custGeom>
              <a:avLst/>
              <a:gdLst/>
              <a:ahLst/>
              <a:cxnLst>
                <a:cxn ang="0">
                  <a:pos x="796" y="0"/>
                </a:cxn>
                <a:cxn ang="0">
                  <a:pos x="0" y="1096"/>
                </a:cxn>
                <a:cxn ang="0">
                  <a:pos x="0" y="1096"/>
                </a:cxn>
                <a:cxn ang="0">
                  <a:pos x="1287" y="1514"/>
                </a:cxn>
                <a:cxn ang="0">
                  <a:pos x="1592" y="579"/>
                </a:cxn>
                <a:cxn ang="0">
                  <a:pos x="796" y="0"/>
                </a:cxn>
              </a:cxnLst>
              <a:rect l="0" t="0" r="r" b="b"/>
              <a:pathLst>
                <a:path w="1592" h="1514">
                  <a:moveTo>
                    <a:pt x="796" y="0"/>
                  </a:moveTo>
                  <a:lnTo>
                    <a:pt x="0" y="1096"/>
                  </a:lnTo>
                  <a:lnTo>
                    <a:pt x="0" y="1096"/>
                  </a:lnTo>
                  <a:lnTo>
                    <a:pt x="1287" y="1514"/>
                  </a:lnTo>
                  <a:lnTo>
                    <a:pt x="1592" y="579"/>
                  </a:lnTo>
                  <a:lnTo>
                    <a:pt x="796" y="0"/>
                  </a:lnTo>
                  <a:close/>
                </a:path>
              </a:pathLst>
            </a:custGeom>
          </p:spPr>
          <p:style>
            <a:lnRef idx="3">
              <a:schemeClr val="lt1"/>
            </a:lnRef>
            <a:fillRef idx="1">
              <a:schemeClr val="accent6"/>
            </a:fillRef>
            <a:effectRef idx="1">
              <a:schemeClr val="accent6"/>
            </a:effectRef>
            <a:fontRef idx="minor">
              <a:schemeClr val="lt1"/>
            </a:fontRef>
          </p:style>
          <p:txBody>
            <a:bodyPr wrap="square" lIns="0" tIns="108000" rIns="0" bIns="0" anchor="ctr" anchorCtr="0"/>
            <a:lstStyle/>
            <a:p>
              <a:pPr algn="ctr">
                <a:lnSpc>
                  <a:spcPct val="95000"/>
                </a:lnSpc>
                <a:spcAft>
                  <a:spcPts val="800"/>
                </a:spcAft>
              </a:pPr>
              <a:endParaRPr lang="de-DE" sz="1600" b="1" noProof="1">
                <a:solidFill>
                  <a:prstClr val="white"/>
                </a:solidFill>
                <a:effectLst>
                  <a:outerShdw blurRad="38100" dist="38100" dir="2700000" algn="tl">
                    <a:srgbClr val="000000">
                      <a:alpha val="43137"/>
                    </a:srgbClr>
                  </a:outerShdw>
                </a:effectLst>
                <a:cs typeface="+mn-ea"/>
              </a:endParaRPr>
            </a:p>
          </p:txBody>
        </p:sp>
        <p:sp>
          <p:nvSpPr>
            <p:cNvPr id="10" name="Rechteck 24"/>
            <p:cNvSpPr/>
            <p:nvPr/>
          </p:nvSpPr>
          <p:spPr bwMode="gray">
            <a:xfrm>
              <a:off x="6688272" y="3518473"/>
              <a:ext cx="1011816" cy="326243"/>
            </a:xfrm>
            <a:prstGeom prst="rect">
              <a:avLst/>
            </a:prstGeom>
          </p:spPr>
          <p:txBody>
            <a:bodyPr wrap="none" anchor="ctr" anchorCtr="0">
              <a:spAutoFit/>
            </a:bodyPr>
            <a:lstStyle/>
            <a:p>
              <a:pPr algn="ctr">
                <a:lnSpc>
                  <a:spcPct val="95000"/>
                </a:lnSpc>
                <a:spcAft>
                  <a:spcPts val="800"/>
                </a:spcAft>
              </a:pPr>
              <a:r>
                <a:rPr lang="zh-CN" altLang="en-US" sz="1600" b="1" dirty="0">
                  <a:solidFill>
                    <a:prstClr val="white"/>
                  </a:solidFill>
                  <a:effectLst>
                    <a:outerShdw blurRad="38100" dist="38100" dir="2700000" algn="tl">
                      <a:srgbClr val="000000">
                        <a:alpha val="43137"/>
                      </a:srgbClr>
                    </a:outerShdw>
                  </a:effectLst>
                  <a:latin typeface="+mn-ea"/>
                  <a:cs typeface="+mn-ea"/>
                </a:rPr>
                <a:t>输入标题</a:t>
              </a:r>
              <a:endParaRPr lang="de-DE" sz="1600" b="1" dirty="0">
                <a:solidFill>
                  <a:prstClr val="white"/>
                </a:solidFill>
                <a:effectLst>
                  <a:outerShdw blurRad="38100" dist="38100" dir="2700000" algn="tl">
                    <a:srgbClr val="000000">
                      <a:alpha val="43137"/>
                    </a:srgbClr>
                  </a:outerShdw>
                </a:effectLst>
                <a:latin typeface="+mn-ea"/>
                <a:cs typeface="+mn-ea"/>
              </a:endParaRPr>
            </a:p>
          </p:txBody>
        </p:sp>
      </p:grpSp>
      <p:grpSp>
        <p:nvGrpSpPr>
          <p:cNvPr id="11" name="组合 10"/>
          <p:cNvGrpSpPr/>
          <p:nvPr/>
        </p:nvGrpSpPr>
        <p:grpSpPr>
          <a:xfrm rot="1005217">
            <a:off x="4085363" y="2419388"/>
            <a:ext cx="1940105" cy="1847613"/>
            <a:chOff x="4034586" y="2627476"/>
            <a:chExt cx="1940358" cy="1847613"/>
          </a:xfrm>
        </p:grpSpPr>
        <p:sp>
          <p:nvSpPr>
            <p:cNvPr id="12" name="Freeform 9"/>
            <p:cNvSpPr/>
            <p:nvPr/>
          </p:nvSpPr>
          <p:spPr bwMode="gray">
            <a:xfrm>
              <a:off x="4034586" y="2627476"/>
              <a:ext cx="1940358" cy="1847613"/>
            </a:xfrm>
            <a:custGeom>
              <a:avLst/>
              <a:gdLst/>
              <a:ahLst/>
              <a:cxnLst>
                <a:cxn ang="0">
                  <a:pos x="796" y="0"/>
                </a:cxn>
                <a:cxn ang="0">
                  <a:pos x="0" y="579"/>
                </a:cxn>
                <a:cxn ang="0">
                  <a:pos x="305" y="1514"/>
                </a:cxn>
                <a:cxn ang="0">
                  <a:pos x="1590" y="1096"/>
                </a:cxn>
                <a:cxn ang="0">
                  <a:pos x="796" y="0"/>
                </a:cxn>
              </a:cxnLst>
              <a:rect l="0" t="0" r="r" b="b"/>
              <a:pathLst>
                <a:path w="1590" h="1514">
                  <a:moveTo>
                    <a:pt x="796" y="0"/>
                  </a:moveTo>
                  <a:lnTo>
                    <a:pt x="0" y="579"/>
                  </a:lnTo>
                  <a:lnTo>
                    <a:pt x="305" y="1514"/>
                  </a:lnTo>
                  <a:lnTo>
                    <a:pt x="1590" y="1096"/>
                  </a:lnTo>
                  <a:lnTo>
                    <a:pt x="796" y="0"/>
                  </a:lnTo>
                  <a:close/>
                </a:path>
              </a:pathLst>
            </a:custGeom>
          </p:spPr>
          <p:style>
            <a:lnRef idx="3">
              <a:schemeClr val="lt1"/>
            </a:lnRef>
            <a:fillRef idx="1">
              <a:schemeClr val="accent1"/>
            </a:fillRef>
            <a:effectRef idx="1">
              <a:schemeClr val="accent1"/>
            </a:effectRef>
            <a:fontRef idx="minor">
              <a:schemeClr val="lt1"/>
            </a:fontRef>
          </p:style>
          <p:txBody>
            <a:bodyPr wrap="square" lIns="0" tIns="0" rIns="0" bIns="0" anchor="ctr" anchorCtr="0"/>
            <a:lstStyle/>
            <a:p>
              <a:pPr algn="ctr">
                <a:lnSpc>
                  <a:spcPct val="95000"/>
                </a:lnSpc>
                <a:spcAft>
                  <a:spcPts val="800"/>
                </a:spcAft>
              </a:pPr>
              <a:endParaRPr lang="de-DE" sz="1200" noProof="1">
                <a:solidFill>
                  <a:prstClr val="white"/>
                </a:solidFill>
                <a:effectLst>
                  <a:outerShdw blurRad="38100" dist="38100" dir="2700000" algn="tl">
                    <a:srgbClr val="000000">
                      <a:alpha val="43137"/>
                    </a:srgbClr>
                  </a:outerShdw>
                </a:effectLst>
                <a:cs typeface="+mn-ea"/>
              </a:endParaRPr>
            </a:p>
          </p:txBody>
        </p:sp>
        <p:sp>
          <p:nvSpPr>
            <p:cNvPr id="13" name="Rechteck 25"/>
            <p:cNvSpPr/>
            <p:nvPr/>
          </p:nvSpPr>
          <p:spPr bwMode="gray">
            <a:xfrm>
              <a:off x="4412562" y="3518473"/>
              <a:ext cx="1011815" cy="326243"/>
            </a:xfrm>
            <a:prstGeom prst="rect">
              <a:avLst/>
            </a:prstGeom>
          </p:spPr>
          <p:txBody>
            <a:bodyPr wrap="none" anchor="ctr" anchorCtr="0">
              <a:spAutoFit/>
            </a:bodyPr>
            <a:lstStyle/>
            <a:p>
              <a:pPr algn="ctr">
                <a:lnSpc>
                  <a:spcPct val="95000"/>
                </a:lnSpc>
                <a:spcAft>
                  <a:spcPts val="800"/>
                </a:spcAft>
              </a:pPr>
              <a:r>
                <a:rPr lang="zh-CN" altLang="en-US" sz="1600" b="1" dirty="0">
                  <a:solidFill>
                    <a:prstClr val="white"/>
                  </a:solidFill>
                  <a:effectLst>
                    <a:outerShdw blurRad="38100" dist="38100" dir="2700000" algn="tl">
                      <a:srgbClr val="000000">
                        <a:alpha val="43137"/>
                      </a:srgbClr>
                    </a:outerShdw>
                  </a:effectLst>
                  <a:cs typeface="+mn-ea"/>
                </a:rPr>
                <a:t>输入标题</a:t>
              </a:r>
              <a:endParaRPr lang="de-DE" sz="1600" b="1" dirty="0">
                <a:solidFill>
                  <a:prstClr val="white"/>
                </a:solidFill>
                <a:effectLst>
                  <a:outerShdw blurRad="38100" dist="38100" dir="2700000" algn="tl">
                    <a:srgbClr val="000000">
                      <a:alpha val="43137"/>
                    </a:srgbClr>
                  </a:outerShdw>
                </a:effectLst>
                <a:cs typeface="+mn-ea"/>
              </a:endParaRPr>
            </a:p>
          </p:txBody>
        </p:sp>
      </p:grpSp>
      <p:grpSp>
        <p:nvGrpSpPr>
          <p:cNvPr id="14" name="组合 13"/>
          <p:cNvGrpSpPr/>
          <p:nvPr/>
        </p:nvGrpSpPr>
        <p:grpSpPr>
          <a:xfrm rot="1005217">
            <a:off x="6091060" y="3906941"/>
            <a:ext cx="1570388" cy="1648695"/>
            <a:chOff x="6107825" y="4084575"/>
            <a:chExt cx="1570592" cy="1648695"/>
          </a:xfrm>
        </p:grpSpPr>
        <p:sp>
          <p:nvSpPr>
            <p:cNvPr id="15" name="Freeform 7"/>
            <p:cNvSpPr/>
            <p:nvPr/>
          </p:nvSpPr>
          <p:spPr bwMode="gray">
            <a:xfrm>
              <a:off x="6107825" y="4084575"/>
              <a:ext cx="1570592" cy="1648695"/>
            </a:xfrm>
            <a:custGeom>
              <a:avLst/>
              <a:gdLst/>
              <a:ahLst/>
              <a:cxnLst>
                <a:cxn ang="0">
                  <a:pos x="0" y="0"/>
                </a:cxn>
                <a:cxn ang="0">
                  <a:pos x="0" y="1351"/>
                </a:cxn>
                <a:cxn ang="0">
                  <a:pos x="985" y="1351"/>
                </a:cxn>
                <a:cxn ang="0">
                  <a:pos x="1287" y="418"/>
                </a:cxn>
                <a:cxn ang="0">
                  <a:pos x="0" y="0"/>
                </a:cxn>
                <a:cxn ang="0">
                  <a:pos x="0" y="0"/>
                </a:cxn>
              </a:cxnLst>
              <a:rect l="0" t="0" r="r" b="b"/>
              <a:pathLst>
                <a:path w="1287" h="1351">
                  <a:moveTo>
                    <a:pt x="0" y="0"/>
                  </a:moveTo>
                  <a:lnTo>
                    <a:pt x="0" y="1351"/>
                  </a:lnTo>
                  <a:lnTo>
                    <a:pt x="985" y="1351"/>
                  </a:lnTo>
                  <a:lnTo>
                    <a:pt x="1287" y="418"/>
                  </a:lnTo>
                  <a:lnTo>
                    <a:pt x="0" y="0"/>
                  </a:lnTo>
                  <a:lnTo>
                    <a:pt x="0" y="0"/>
                  </a:lnTo>
                  <a:close/>
                </a:path>
              </a:pathLst>
            </a:custGeom>
          </p:spPr>
          <p:style>
            <a:lnRef idx="3">
              <a:schemeClr val="lt1"/>
            </a:lnRef>
            <a:fillRef idx="1">
              <a:schemeClr val="accent4"/>
            </a:fillRef>
            <a:effectRef idx="1">
              <a:schemeClr val="accent4"/>
            </a:effectRef>
            <a:fontRef idx="minor">
              <a:schemeClr val="lt1"/>
            </a:fontRef>
          </p:style>
          <p:txBody>
            <a:bodyPr wrap="square" lIns="0" tIns="0" rIns="0" bIns="0" anchor="ctr" anchorCtr="0"/>
            <a:lstStyle/>
            <a:p>
              <a:pPr algn="ctr">
                <a:lnSpc>
                  <a:spcPct val="95000"/>
                </a:lnSpc>
                <a:spcAft>
                  <a:spcPts val="800"/>
                </a:spcAft>
              </a:pPr>
              <a:endParaRPr lang="de-DE" sz="1200" noProof="1">
                <a:solidFill>
                  <a:prstClr val="white"/>
                </a:solidFill>
                <a:effectLst>
                  <a:outerShdw blurRad="38100" dist="38100" dir="2700000" algn="tl">
                    <a:srgbClr val="000000">
                      <a:alpha val="43137"/>
                    </a:srgbClr>
                  </a:outerShdw>
                </a:effectLst>
                <a:cs typeface="+mn-ea"/>
              </a:endParaRPr>
            </a:p>
          </p:txBody>
        </p:sp>
        <p:sp>
          <p:nvSpPr>
            <p:cNvPr id="16" name="Rechteck 26"/>
            <p:cNvSpPr/>
            <p:nvPr/>
          </p:nvSpPr>
          <p:spPr bwMode="gray">
            <a:xfrm>
              <a:off x="6327560" y="4800381"/>
              <a:ext cx="1011816" cy="326243"/>
            </a:xfrm>
            <a:prstGeom prst="rect">
              <a:avLst/>
            </a:prstGeom>
          </p:spPr>
          <p:txBody>
            <a:bodyPr wrap="none" anchor="ctr" anchorCtr="0">
              <a:spAutoFit/>
            </a:bodyPr>
            <a:lstStyle/>
            <a:p>
              <a:pPr algn="ctr">
                <a:lnSpc>
                  <a:spcPct val="95000"/>
                </a:lnSpc>
                <a:spcAft>
                  <a:spcPts val="800"/>
                </a:spcAft>
              </a:pPr>
              <a:r>
                <a:rPr lang="zh-CN" altLang="en-US" sz="1600" b="1" dirty="0">
                  <a:solidFill>
                    <a:prstClr val="white"/>
                  </a:solidFill>
                  <a:effectLst>
                    <a:outerShdw blurRad="38100" dist="38100" dir="2700000" algn="tl">
                      <a:srgbClr val="000000">
                        <a:alpha val="43137"/>
                      </a:srgbClr>
                    </a:outerShdw>
                  </a:effectLst>
                  <a:cs typeface="+mn-ea"/>
                </a:rPr>
                <a:t>输入标题</a:t>
              </a:r>
              <a:endParaRPr lang="de-DE" sz="1600" b="1" dirty="0">
                <a:solidFill>
                  <a:prstClr val="white"/>
                </a:solidFill>
                <a:effectLst>
                  <a:outerShdw blurRad="38100" dist="38100" dir="2700000" algn="tl">
                    <a:srgbClr val="000000">
                      <a:alpha val="43137"/>
                    </a:srgbClr>
                  </a:outerShdw>
                </a:effectLst>
                <a:cs typeface="+mn-ea"/>
              </a:endParaRPr>
            </a:p>
          </p:txBody>
        </p:sp>
      </p:grpSp>
      <p:grpSp>
        <p:nvGrpSpPr>
          <p:cNvPr id="17" name="组合 16"/>
          <p:cNvGrpSpPr/>
          <p:nvPr/>
        </p:nvGrpSpPr>
        <p:grpSpPr>
          <a:xfrm rot="1005217">
            <a:off x="4450146" y="3803212"/>
            <a:ext cx="1567947" cy="1648695"/>
            <a:chOff x="4433369" y="4084575"/>
            <a:chExt cx="1568151" cy="1648695"/>
          </a:xfrm>
        </p:grpSpPr>
        <p:sp>
          <p:nvSpPr>
            <p:cNvPr id="18" name="Freeform 10"/>
            <p:cNvSpPr/>
            <p:nvPr/>
          </p:nvSpPr>
          <p:spPr bwMode="gray">
            <a:xfrm>
              <a:off x="4433369" y="4084575"/>
              <a:ext cx="1568151" cy="1648695"/>
            </a:xfrm>
            <a:custGeom>
              <a:avLst/>
              <a:gdLst/>
              <a:ahLst/>
              <a:cxnLst>
                <a:cxn ang="0">
                  <a:pos x="1285" y="0"/>
                </a:cxn>
                <a:cxn ang="0">
                  <a:pos x="0" y="418"/>
                </a:cxn>
                <a:cxn ang="0">
                  <a:pos x="302" y="1351"/>
                </a:cxn>
                <a:cxn ang="0">
                  <a:pos x="1285" y="1351"/>
                </a:cxn>
                <a:cxn ang="0">
                  <a:pos x="1285" y="0"/>
                </a:cxn>
                <a:cxn ang="0">
                  <a:pos x="1285" y="0"/>
                </a:cxn>
              </a:cxnLst>
              <a:rect l="0" t="0" r="r" b="b"/>
              <a:pathLst>
                <a:path w="1285" h="1351">
                  <a:moveTo>
                    <a:pt x="1285" y="0"/>
                  </a:moveTo>
                  <a:lnTo>
                    <a:pt x="0" y="418"/>
                  </a:lnTo>
                  <a:lnTo>
                    <a:pt x="302" y="1351"/>
                  </a:lnTo>
                  <a:lnTo>
                    <a:pt x="1285" y="1351"/>
                  </a:lnTo>
                  <a:lnTo>
                    <a:pt x="1285" y="0"/>
                  </a:lnTo>
                  <a:lnTo>
                    <a:pt x="1285" y="0"/>
                  </a:lnTo>
                  <a:close/>
                </a:path>
              </a:pathLst>
            </a:custGeom>
          </p:spPr>
          <p:style>
            <a:lnRef idx="3">
              <a:schemeClr val="lt1"/>
            </a:lnRef>
            <a:fillRef idx="1">
              <a:schemeClr val="accent3"/>
            </a:fillRef>
            <a:effectRef idx="1">
              <a:schemeClr val="accent3"/>
            </a:effectRef>
            <a:fontRef idx="minor">
              <a:schemeClr val="lt1"/>
            </a:fontRef>
          </p:style>
          <p:txBody>
            <a:bodyPr wrap="square" lIns="0" tIns="0" rIns="0" bIns="0" anchor="ctr" anchorCtr="0"/>
            <a:lstStyle/>
            <a:p>
              <a:pPr algn="ctr">
                <a:lnSpc>
                  <a:spcPct val="95000"/>
                </a:lnSpc>
                <a:spcAft>
                  <a:spcPts val="800"/>
                </a:spcAft>
              </a:pPr>
              <a:endParaRPr lang="de-DE" sz="1200" noProof="1">
                <a:solidFill>
                  <a:prstClr val="white"/>
                </a:solidFill>
                <a:effectLst>
                  <a:outerShdw blurRad="38100" dist="38100" dir="2700000" algn="tl">
                    <a:srgbClr val="000000">
                      <a:alpha val="43137"/>
                    </a:srgbClr>
                  </a:outerShdw>
                </a:effectLst>
                <a:cs typeface="+mn-ea"/>
              </a:endParaRPr>
            </a:p>
          </p:txBody>
        </p:sp>
        <p:sp>
          <p:nvSpPr>
            <p:cNvPr id="19" name="Rechteck 27"/>
            <p:cNvSpPr/>
            <p:nvPr/>
          </p:nvSpPr>
          <p:spPr bwMode="gray">
            <a:xfrm>
              <a:off x="4761608" y="4800381"/>
              <a:ext cx="1011816" cy="326243"/>
            </a:xfrm>
            <a:prstGeom prst="rect">
              <a:avLst/>
            </a:prstGeom>
          </p:spPr>
          <p:txBody>
            <a:bodyPr wrap="none" anchor="ctr" anchorCtr="0">
              <a:spAutoFit/>
            </a:bodyPr>
            <a:lstStyle/>
            <a:p>
              <a:pPr algn="ctr">
                <a:lnSpc>
                  <a:spcPct val="95000"/>
                </a:lnSpc>
                <a:spcAft>
                  <a:spcPts val="800"/>
                </a:spcAft>
              </a:pPr>
              <a:r>
                <a:rPr lang="zh-CN" altLang="en-US" sz="1600" b="1" dirty="0">
                  <a:solidFill>
                    <a:prstClr val="white"/>
                  </a:solidFill>
                  <a:effectLst>
                    <a:outerShdw blurRad="38100" dist="38100" dir="2700000" algn="tl">
                      <a:srgbClr val="000000">
                        <a:alpha val="43137"/>
                      </a:srgbClr>
                    </a:outerShdw>
                  </a:effectLst>
                  <a:cs typeface="+mn-ea"/>
                </a:rPr>
                <a:t>输入标题</a:t>
              </a:r>
              <a:endParaRPr lang="de-DE" sz="1600" b="1" dirty="0">
                <a:solidFill>
                  <a:prstClr val="white"/>
                </a:solidFill>
                <a:effectLst>
                  <a:outerShdw blurRad="38100" dist="38100" dir="2700000" algn="tl">
                    <a:srgbClr val="000000">
                      <a:alpha val="43137"/>
                    </a:srgbClr>
                  </a:outerShdw>
                </a:effectLst>
                <a:cs typeface="+mn-ea"/>
              </a:endParaRPr>
            </a:p>
          </p:txBody>
        </p:sp>
      </p:grpSp>
      <p:grpSp>
        <p:nvGrpSpPr>
          <p:cNvPr id="20" name="组合 19"/>
          <p:cNvGrpSpPr/>
          <p:nvPr/>
        </p:nvGrpSpPr>
        <p:grpSpPr>
          <a:xfrm>
            <a:off x="1980693" y="3141070"/>
            <a:ext cx="2200317" cy="949507"/>
            <a:chOff x="1761209" y="1838839"/>
            <a:chExt cx="2200603" cy="949507"/>
          </a:xfrm>
        </p:grpSpPr>
        <p:sp>
          <p:nvSpPr>
            <p:cNvPr id="21" name="文本框 20"/>
            <p:cNvSpPr txBox="1"/>
            <p:nvPr/>
          </p:nvSpPr>
          <p:spPr>
            <a:xfrm>
              <a:off x="1761209" y="1838839"/>
              <a:ext cx="1107996" cy="369332"/>
            </a:xfrm>
            <a:prstGeom prst="rect">
              <a:avLst/>
            </a:prstGeom>
            <a:noFill/>
          </p:spPr>
          <p:txBody>
            <a:bodyPr wrap="none" rtlCol="0">
              <a:spAutoFit/>
            </a:bodyPr>
            <a:lstStyle/>
            <a:p>
              <a:r>
                <a:rPr lang="zh-CN" altLang="en-US" b="1" dirty="0">
                  <a:solidFill>
                    <a:schemeClr val="accent5"/>
                  </a:solidFill>
                  <a:latin typeface="+mn-ea"/>
                  <a:cs typeface="+mn-ea"/>
                </a:rPr>
                <a:t>输入标题</a:t>
              </a:r>
              <a:endParaRPr lang="zh-CN" altLang="en-US" b="1" dirty="0">
                <a:solidFill>
                  <a:schemeClr val="accent5"/>
                </a:solidFill>
                <a:latin typeface="+mn-ea"/>
                <a:cs typeface="+mn-ea"/>
              </a:endParaRPr>
            </a:p>
          </p:txBody>
        </p:sp>
        <p:sp>
          <p:nvSpPr>
            <p:cNvPr id="22" name="文本框 21"/>
            <p:cNvSpPr txBox="1"/>
            <p:nvPr/>
          </p:nvSpPr>
          <p:spPr>
            <a:xfrm>
              <a:off x="1776598" y="2142015"/>
              <a:ext cx="2185214" cy="646331"/>
            </a:xfrm>
            <a:prstGeom prst="rect">
              <a:avLst/>
            </a:prstGeom>
            <a:noFill/>
          </p:spPr>
          <p:txBody>
            <a:bodyPr wrap="none" rtlCol="0">
              <a:spAutoFit/>
            </a:bodyPr>
            <a:lstStyle/>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p:txBody>
        </p:sp>
      </p:grpSp>
      <p:grpSp>
        <p:nvGrpSpPr>
          <p:cNvPr id="23" name="组合 22"/>
          <p:cNvGrpSpPr/>
          <p:nvPr/>
        </p:nvGrpSpPr>
        <p:grpSpPr>
          <a:xfrm>
            <a:off x="3024512" y="1527197"/>
            <a:ext cx="2200317" cy="949507"/>
            <a:chOff x="1761209" y="1838839"/>
            <a:chExt cx="2200603" cy="949507"/>
          </a:xfrm>
        </p:grpSpPr>
        <p:sp>
          <p:nvSpPr>
            <p:cNvPr id="24" name="文本框 23"/>
            <p:cNvSpPr txBox="1"/>
            <p:nvPr/>
          </p:nvSpPr>
          <p:spPr>
            <a:xfrm>
              <a:off x="1761209" y="1838839"/>
              <a:ext cx="1107996" cy="369332"/>
            </a:xfrm>
            <a:prstGeom prst="rect">
              <a:avLst/>
            </a:prstGeom>
            <a:noFill/>
          </p:spPr>
          <p:txBody>
            <a:bodyPr wrap="none" rtlCol="0">
              <a:spAutoFit/>
            </a:bodyPr>
            <a:lstStyle/>
            <a:p>
              <a:r>
                <a:rPr lang="zh-CN" altLang="en-US" b="1" dirty="0">
                  <a:solidFill>
                    <a:schemeClr val="accent2"/>
                  </a:solidFill>
                  <a:latin typeface="+mn-ea"/>
                  <a:cs typeface="+mn-ea"/>
                </a:rPr>
                <a:t>输入标题</a:t>
              </a:r>
              <a:endParaRPr lang="zh-CN" altLang="en-US" b="1" dirty="0">
                <a:solidFill>
                  <a:schemeClr val="accent2"/>
                </a:solidFill>
                <a:latin typeface="+mn-ea"/>
                <a:cs typeface="+mn-ea"/>
              </a:endParaRPr>
            </a:p>
          </p:txBody>
        </p:sp>
        <p:sp>
          <p:nvSpPr>
            <p:cNvPr id="25" name="文本框 24"/>
            <p:cNvSpPr txBox="1"/>
            <p:nvPr/>
          </p:nvSpPr>
          <p:spPr>
            <a:xfrm>
              <a:off x="1776598" y="2142015"/>
              <a:ext cx="2185214" cy="646331"/>
            </a:xfrm>
            <a:prstGeom prst="rect">
              <a:avLst/>
            </a:prstGeom>
            <a:noFill/>
          </p:spPr>
          <p:txBody>
            <a:bodyPr wrap="none" rtlCol="0">
              <a:spAutoFit/>
            </a:bodyPr>
            <a:lstStyle/>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p:txBody>
        </p:sp>
      </p:grpSp>
      <p:grpSp>
        <p:nvGrpSpPr>
          <p:cNvPr id="26" name="组合 25"/>
          <p:cNvGrpSpPr/>
          <p:nvPr/>
        </p:nvGrpSpPr>
        <p:grpSpPr>
          <a:xfrm>
            <a:off x="8018687" y="3492396"/>
            <a:ext cx="2200317" cy="949507"/>
            <a:chOff x="1761209" y="1838839"/>
            <a:chExt cx="2200603" cy="949507"/>
          </a:xfrm>
        </p:grpSpPr>
        <p:sp>
          <p:nvSpPr>
            <p:cNvPr id="27" name="文本框 26"/>
            <p:cNvSpPr txBox="1"/>
            <p:nvPr/>
          </p:nvSpPr>
          <p:spPr>
            <a:xfrm>
              <a:off x="1761209" y="1838839"/>
              <a:ext cx="1107996" cy="369332"/>
            </a:xfrm>
            <a:prstGeom prst="rect">
              <a:avLst/>
            </a:prstGeom>
            <a:noFill/>
          </p:spPr>
          <p:txBody>
            <a:bodyPr wrap="none" rtlCol="0">
              <a:spAutoFit/>
            </a:bodyPr>
            <a:lstStyle/>
            <a:p>
              <a:r>
                <a:rPr lang="zh-CN" altLang="en-US" b="1" dirty="0">
                  <a:solidFill>
                    <a:schemeClr val="accent6"/>
                  </a:solidFill>
                  <a:latin typeface="+mn-ea"/>
                  <a:cs typeface="+mn-ea"/>
                </a:rPr>
                <a:t>输入标题</a:t>
              </a:r>
              <a:endParaRPr lang="zh-CN" altLang="en-US" b="1" dirty="0">
                <a:solidFill>
                  <a:schemeClr val="accent6"/>
                </a:solidFill>
                <a:latin typeface="+mn-ea"/>
                <a:cs typeface="+mn-ea"/>
              </a:endParaRPr>
            </a:p>
          </p:txBody>
        </p:sp>
        <p:sp>
          <p:nvSpPr>
            <p:cNvPr id="28" name="文本框 27"/>
            <p:cNvSpPr txBox="1"/>
            <p:nvPr/>
          </p:nvSpPr>
          <p:spPr>
            <a:xfrm>
              <a:off x="1776598" y="2142015"/>
              <a:ext cx="2185214" cy="646331"/>
            </a:xfrm>
            <a:prstGeom prst="rect">
              <a:avLst/>
            </a:prstGeom>
            <a:noFill/>
          </p:spPr>
          <p:txBody>
            <a:bodyPr wrap="none" rtlCol="0">
              <a:spAutoFit/>
            </a:bodyPr>
            <a:lstStyle/>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p:txBody>
        </p:sp>
      </p:grpSp>
      <p:grpSp>
        <p:nvGrpSpPr>
          <p:cNvPr id="29" name="组合 28"/>
          <p:cNvGrpSpPr/>
          <p:nvPr/>
        </p:nvGrpSpPr>
        <p:grpSpPr>
          <a:xfrm>
            <a:off x="7700672" y="4766356"/>
            <a:ext cx="2200317" cy="949507"/>
            <a:chOff x="1761209" y="1838839"/>
            <a:chExt cx="2200603" cy="949507"/>
          </a:xfrm>
        </p:grpSpPr>
        <p:sp>
          <p:nvSpPr>
            <p:cNvPr id="30" name="文本框 29"/>
            <p:cNvSpPr txBox="1"/>
            <p:nvPr/>
          </p:nvSpPr>
          <p:spPr>
            <a:xfrm>
              <a:off x="1761209" y="1838839"/>
              <a:ext cx="1107996" cy="369332"/>
            </a:xfrm>
            <a:prstGeom prst="rect">
              <a:avLst/>
            </a:prstGeom>
            <a:noFill/>
          </p:spPr>
          <p:txBody>
            <a:bodyPr wrap="none" rtlCol="0">
              <a:spAutoFit/>
            </a:bodyPr>
            <a:lstStyle/>
            <a:p>
              <a:r>
                <a:rPr lang="zh-CN" altLang="en-US" b="1" dirty="0">
                  <a:solidFill>
                    <a:schemeClr val="accent4"/>
                  </a:solidFill>
                  <a:latin typeface="+mn-ea"/>
                  <a:cs typeface="+mn-ea"/>
                </a:rPr>
                <a:t>输入标题</a:t>
              </a:r>
              <a:endParaRPr lang="zh-CN" altLang="en-US" b="1" dirty="0">
                <a:solidFill>
                  <a:schemeClr val="accent4"/>
                </a:solidFill>
                <a:latin typeface="+mn-ea"/>
                <a:cs typeface="+mn-ea"/>
              </a:endParaRPr>
            </a:p>
          </p:txBody>
        </p:sp>
        <p:sp>
          <p:nvSpPr>
            <p:cNvPr id="31" name="文本框 30"/>
            <p:cNvSpPr txBox="1"/>
            <p:nvPr/>
          </p:nvSpPr>
          <p:spPr>
            <a:xfrm>
              <a:off x="1776598" y="2142015"/>
              <a:ext cx="2185214" cy="646331"/>
            </a:xfrm>
            <a:prstGeom prst="rect">
              <a:avLst/>
            </a:prstGeom>
            <a:noFill/>
          </p:spPr>
          <p:txBody>
            <a:bodyPr wrap="none" rtlCol="0">
              <a:spAutoFit/>
            </a:bodyPr>
            <a:lstStyle/>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p:txBody>
        </p:sp>
      </p:grpSp>
      <p:grpSp>
        <p:nvGrpSpPr>
          <p:cNvPr id="32" name="组合 31"/>
          <p:cNvGrpSpPr/>
          <p:nvPr/>
        </p:nvGrpSpPr>
        <p:grpSpPr>
          <a:xfrm>
            <a:off x="2459866" y="4759760"/>
            <a:ext cx="2200317" cy="949507"/>
            <a:chOff x="1761209" y="1838839"/>
            <a:chExt cx="2200603" cy="949507"/>
          </a:xfrm>
        </p:grpSpPr>
        <p:sp>
          <p:nvSpPr>
            <p:cNvPr id="33" name="文本框 32"/>
            <p:cNvSpPr txBox="1"/>
            <p:nvPr/>
          </p:nvSpPr>
          <p:spPr>
            <a:xfrm>
              <a:off x="1761209" y="1838839"/>
              <a:ext cx="1107996" cy="369332"/>
            </a:xfrm>
            <a:prstGeom prst="rect">
              <a:avLst/>
            </a:prstGeom>
            <a:noFill/>
          </p:spPr>
          <p:txBody>
            <a:bodyPr wrap="none" rtlCol="0">
              <a:spAutoFit/>
            </a:bodyPr>
            <a:lstStyle/>
            <a:p>
              <a:r>
                <a:rPr lang="zh-CN" altLang="en-US" b="1" dirty="0">
                  <a:solidFill>
                    <a:schemeClr val="accent3"/>
                  </a:solidFill>
                  <a:latin typeface="+mn-ea"/>
                  <a:cs typeface="+mn-ea"/>
                </a:rPr>
                <a:t>输入标题</a:t>
              </a:r>
              <a:endParaRPr lang="zh-CN" altLang="en-US" b="1" dirty="0">
                <a:solidFill>
                  <a:schemeClr val="accent3"/>
                </a:solidFill>
                <a:latin typeface="+mn-ea"/>
                <a:cs typeface="+mn-ea"/>
              </a:endParaRPr>
            </a:p>
          </p:txBody>
        </p:sp>
        <p:sp>
          <p:nvSpPr>
            <p:cNvPr id="34" name="文本框 33"/>
            <p:cNvSpPr txBox="1"/>
            <p:nvPr/>
          </p:nvSpPr>
          <p:spPr>
            <a:xfrm>
              <a:off x="1776598" y="2142015"/>
              <a:ext cx="2185214" cy="646331"/>
            </a:xfrm>
            <a:prstGeom prst="rect">
              <a:avLst/>
            </a:prstGeom>
            <a:noFill/>
          </p:spPr>
          <p:txBody>
            <a:bodyPr wrap="none" rtlCol="0">
              <a:spAutoFit/>
            </a:bodyPr>
            <a:lstStyle/>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a:p>
              <a:r>
                <a:rPr lang="zh-CN" altLang="en-US" sz="1200" dirty="0">
                  <a:solidFill>
                    <a:schemeClr val="tx1">
                      <a:lumMod val="50000"/>
                      <a:lumOff val="50000"/>
                    </a:schemeClr>
                  </a:solidFill>
                  <a:latin typeface="+mn-ea"/>
                  <a:cs typeface="+mn-ea"/>
                </a:rPr>
                <a:t>输入文字内容  输入文字内容</a:t>
              </a:r>
              <a:endParaRPr lang="en-US" altLang="zh-CN" sz="1200" dirty="0">
                <a:solidFill>
                  <a:schemeClr val="tx1">
                    <a:lumMod val="50000"/>
                    <a:lumOff val="50000"/>
                  </a:schemeClr>
                </a:solidFill>
                <a:latin typeface="+mn-ea"/>
                <a:cs typeface="+mn-ea"/>
              </a:endParaRPr>
            </a:p>
          </p:txBody>
        </p:sp>
      </p:grpSp>
      <p:sp>
        <p:nvSpPr>
          <p:cNvPr id="2" name="标题 1"/>
          <p:cNvSpPr>
            <a:spLocks noGrp="1"/>
          </p:cNvSpPr>
          <p:nvPr>
            <p:ph type="title"/>
          </p:nvPr>
        </p:nvSpPr>
        <p:spPr/>
        <p:txBody>
          <a:bodyPr/>
          <a:lstStyle/>
          <a:p>
            <a:r>
              <a:rPr lang="zh-CN" altLang="en-US" dirty="0">
                <a:ea typeface="+mn-ea"/>
                <a:cs typeface="+mn-ea"/>
              </a:rPr>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1+#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1+#ppt_w/2"/>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 calcmode="lin" valueType="num">
                                      <p:cBhvr additive="base">
                                        <p:cTn id="19" dur="500" fill="hold"/>
                                        <p:tgtEl>
                                          <p:spTgt spid="17"/>
                                        </p:tgtEl>
                                        <p:attrNameLst>
                                          <p:attrName>ppt_x</p:attrName>
                                        </p:attrNameLst>
                                      </p:cBhvr>
                                      <p:tavLst>
                                        <p:tav tm="0">
                                          <p:val>
                                            <p:strVal val="0-#ppt_w/2"/>
                                          </p:val>
                                        </p:tav>
                                        <p:tav tm="100000">
                                          <p:val>
                                            <p:strVal val="#ppt_x"/>
                                          </p:val>
                                        </p:tav>
                                      </p:tavLst>
                                    </p:anim>
                                    <p:anim calcmode="lin" valueType="num">
                                      <p:cBhvr additive="base">
                                        <p:cTn id="20" dur="500" fill="hold"/>
                                        <p:tgtEl>
                                          <p:spTgt spid="17"/>
                                        </p:tgtEl>
                                        <p:attrNameLst>
                                          <p:attrName>ppt_y</p:attrName>
                                        </p:attrNameLst>
                                      </p:cBhvr>
                                      <p:tavLst>
                                        <p:tav tm="0">
                                          <p:val>
                                            <p:strVal val="1+#ppt_h/2"/>
                                          </p:val>
                                        </p:tav>
                                        <p:tav tm="100000">
                                          <p:val>
                                            <p:strVal val="#ppt_y"/>
                                          </p:val>
                                        </p:tav>
                                      </p:tavLst>
                                    </p:anim>
                                  </p:childTnLst>
                                </p:cTn>
                              </p:par>
                              <p:par>
                                <p:cTn id="21" presetID="2" presetClass="entr" presetSubtype="9"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0-#ppt_w/2"/>
                                          </p:val>
                                        </p:tav>
                                        <p:tav tm="100000">
                                          <p:val>
                                            <p:strVal val="#ppt_x"/>
                                          </p:val>
                                        </p:tav>
                                      </p:tavLst>
                                    </p:anim>
                                    <p:anim calcmode="lin" valueType="num">
                                      <p:cBhvr additive="base">
                                        <p:cTn id="24" dur="500" fill="hold"/>
                                        <p:tgtEl>
                                          <p:spTgt spid="11"/>
                                        </p:tgtEl>
                                        <p:attrNameLst>
                                          <p:attrName>ppt_y</p:attrName>
                                        </p:attrNameLst>
                                      </p:cBhvr>
                                      <p:tavLst>
                                        <p:tav tm="0">
                                          <p:val>
                                            <p:strVal val="0-#ppt_h/2"/>
                                          </p:val>
                                        </p:tav>
                                        <p:tav tm="100000">
                                          <p:val>
                                            <p:strVal val="#ppt_y"/>
                                          </p:val>
                                        </p:tav>
                                      </p:tavLst>
                                    </p:anim>
                                  </p:childTnLst>
                                </p:cTn>
                              </p:par>
                            </p:childTnLst>
                          </p:cTn>
                        </p:par>
                        <p:par>
                          <p:cTn id="25" fill="hold">
                            <p:stCondLst>
                              <p:cond delay="500"/>
                            </p:stCondLst>
                            <p:childTnLst>
                              <p:par>
                                <p:cTn id="26" presetID="14" presetClass="entr" presetSubtype="10" fill="hold"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randombar(horizontal)">
                                      <p:cBhvr>
                                        <p:cTn id="28" dur="1000"/>
                                        <p:tgtEl>
                                          <p:spTgt spid="23"/>
                                        </p:tgtEl>
                                      </p:cBhvr>
                                    </p:animEffect>
                                  </p:childTnLst>
                                </p:cTn>
                              </p:par>
                              <p:par>
                                <p:cTn id="29" presetID="14" presetClass="entr" presetSubtype="10" fill="hold"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randombar(horizontal)">
                                      <p:cBhvr>
                                        <p:cTn id="31" dur="1000"/>
                                        <p:tgtEl>
                                          <p:spTgt spid="20"/>
                                        </p:tgtEl>
                                      </p:cBhvr>
                                    </p:animEffect>
                                  </p:childTnLst>
                                </p:cTn>
                              </p:par>
                              <p:par>
                                <p:cTn id="32" presetID="14" presetClass="entr" presetSubtype="10" fill="hold" nodeType="withEffect">
                                  <p:stCondLst>
                                    <p:cond delay="0"/>
                                  </p:stCondLst>
                                  <p:childTnLst>
                                    <p:set>
                                      <p:cBhvr>
                                        <p:cTn id="33" dur="1" fill="hold">
                                          <p:stCondLst>
                                            <p:cond delay="0"/>
                                          </p:stCondLst>
                                        </p:cTn>
                                        <p:tgtEl>
                                          <p:spTgt spid="26"/>
                                        </p:tgtEl>
                                        <p:attrNameLst>
                                          <p:attrName>style.visibility</p:attrName>
                                        </p:attrNameLst>
                                      </p:cBhvr>
                                      <p:to>
                                        <p:strVal val="visible"/>
                                      </p:to>
                                    </p:set>
                                    <p:animEffect transition="in" filter="randombar(horizontal)">
                                      <p:cBhvr>
                                        <p:cTn id="34" dur="1000"/>
                                        <p:tgtEl>
                                          <p:spTgt spid="26"/>
                                        </p:tgtEl>
                                      </p:cBhvr>
                                    </p:animEffect>
                                  </p:childTnLst>
                                </p:cTn>
                              </p:par>
                              <p:par>
                                <p:cTn id="35" presetID="14" presetClass="entr" presetSubtype="10" fill="hold" nodeType="withEffect">
                                  <p:stCondLst>
                                    <p:cond delay="0"/>
                                  </p:stCondLst>
                                  <p:childTnLst>
                                    <p:set>
                                      <p:cBhvr>
                                        <p:cTn id="36" dur="1" fill="hold">
                                          <p:stCondLst>
                                            <p:cond delay="0"/>
                                          </p:stCondLst>
                                        </p:cTn>
                                        <p:tgtEl>
                                          <p:spTgt spid="32"/>
                                        </p:tgtEl>
                                        <p:attrNameLst>
                                          <p:attrName>style.visibility</p:attrName>
                                        </p:attrNameLst>
                                      </p:cBhvr>
                                      <p:to>
                                        <p:strVal val="visible"/>
                                      </p:to>
                                    </p:set>
                                    <p:animEffect transition="in" filter="randombar(horizontal)">
                                      <p:cBhvr>
                                        <p:cTn id="37" dur="1000"/>
                                        <p:tgtEl>
                                          <p:spTgt spid="32"/>
                                        </p:tgtEl>
                                      </p:cBhvr>
                                    </p:animEffect>
                                  </p:childTnLst>
                                </p:cTn>
                              </p:par>
                              <p:par>
                                <p:cTn id="38" presetID="14" presetClass="entr" presetSubtype="10" fill="hold"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randombar(horizontal)">
                                      <p:cBhvr>
                                        <p:cTn id="40"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479240" y="980728"/>
            <a:ext cx="4401095" cy="2726262"/>
            <a:chOff x="1478637" y="761481"/>
            <a:chExt cx="4401668" cy="2726262"/>
          </a:xfrm>
        </p:grpSpPr>
        <p:sp>
          <p:nvSpPr>
            <p:cNvPr id="6" name="圆角矩形 5"/>
            <p:cNvSpPr/>
            <p:nvPr/>
          </p:nvSpPr>
          <p:spPr bwMode="auto">
            <a:xfrm>
              <a:off x="1478637" y="1059067"/>
              <a:ext cx="4401668" cy="2428676"/>
            </a:xfrm>
            <a:prstGeom prst="roundRect">
              <a:avLst>
                <a:gd name="adj" fmla="val 4117"/>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endParaRPr>
            </a:p>
          </p:txBody>
        </p:sp>
        <p:grpSp>
          <p:nvGrpSpPr>
            <p:cNvPr id="7" name="组合 6"/>
            <p:cNvGrpSpPr/>
            <p:nvPr/>
          </p:nvGrpSpPr>
          <p:grpSpPr>
            <a:xfrm>
              <a:off x="3519270" y="761481"/>
              <a:ext cx="2301336" cy="1047330"/>
              <a:chOff x="4522757" y="465226"/>
              <a:chExt cx="2198382" cy="1047330"/>
            </a:xfrm>
          </p:grpSpPr>
          <p:sp>
            <p:nvSpPr>
              <p:cNvPr id="10" name="圆角矩形 9"/>
              <p:cNvSpPr/>
              <p:nvPr/>
            </p:nvSpPr>
            <p:spPr bwMode="auto">
              <a:xfrm>
                <a:off x="5636746" y="816659"/>
                <a:ext cx="1084393" cy="695897"/>
              </a:xfrm>
              <a:custGeom>
                <a:avLst/>
                <a:gdLst>
                  <a:gd name="connsiteX0" fmla="*/ 0 w 2394000"/>
                  <a:gd name="connsiteY0" fmla="*/ 74091 h 749300"/>
                  <a:gd name="connsiteX1" fmla="*/ 74091 w 2394000"/>
                  <a:gd name="connsiteY1" fmla="*/ 0 h 749300"/>
                  <a:gd name="connsiteX2" fmla="*/ 2319909 w 2394000"/>
                  <a:gd name="connsiteY2" fmla="*/ 0 h 749300"/>
                  <a:gd name="connsiteX3" fmla="*/ 2394000 w 2394000"/>
                  <a:gd name="connsiteY3" fmla="*/ 74091 h 749300"/>
                  <a:gd name="connsiteX4" fmla="*/ 2394000 w 2394000"/>
                  <a:gd name="connsiteY4" fmla="*/ 675209 h 749300"/>
                  <a:gd name="connsiteX5" fmla="*/ 2319909 w 2394000"/>
                  <a:gd name="connsiteY5" fmla="*/ 749300 h 749300"/>
                  <a:gd name="connsiteX6" fmla="*/ 74091 w 2394000"/>
                  <a:gd name="connsiteY6" fmla="*/ 749300 h 749300"/>
                  <a:gd name="connsiteX7" fmla="*/ 0 w 2394000"/>
                  <a:gd name="connsiteY7" fmla="*/ 675209 h 749300"/>
                  <a:gd name="connsiteX8" fmla="*/ 0 w 2394000"/>
                  <a:gd name="connsiteY8" fmla="*/ 74091 h 749300"/>
                  <a:gd name="connsiteX0-1" fmla="*/ 0 w 2394000"/>
                  <a:gd name="connsiteY0-2" fmla="*/ 75709 h 750918"/>
                  <a:gd name="connsiteX1-3" fmla="*/ 74091 w 2394000"/>
                  <a:gd name="connsiteY1-4" fmla="*/ 1618 h 750918"/>
                  <a:gd name="connsiteX2-5" fmla="*/ 1835524 w 2394000"/>
                  <a:gd name="connsiteY2-6" fmla="*/ 0 h 750918"/>
                  <a:gd name="connsiteX3-7" fmla="*/ 2319909 w 2394000"/>
                  <a:gd name="connsiteY3-8" fmla="*/ 1618 h 750918"/>
                  <a:gd name="connsiteX4-9" fmla="*/ 2394000 w 2394000"/>
                  <a:gd name="connsiteY4-10" fmla="*/ 75709 h 750918"/>
                  <a:gd name="connsiteX5-11" fmla="*/ 2394000 w 2394000"/>
                  <a:gd name="connsiteY5-12" fmla="*/ 676827 h 750918"/>
                  <a:gd name="connsiteX6-13" fmla="*/ 2319909 w 2394000"/>
                  <a:gd name="connsiteY6-14" fmla="*/ 750918 h 750918"/>
                  <a:gd name="connsiteX7-15" fmla="*/ 74091 w 2394000"/>
                  <a:gd name="connsiteY7-16" fmla="*/ 750918 h 750918"/>
                  <a:gd name="connsiteX8-17" fmla="*/ 0 w 2394000"/>
                  <a:gd name="connsiteY8-18" fmla="*/ 676827 h 750918"/>
                  <a:gd name="connsiteX9" fmla="*/ 0 w 2394000"/>
                  <a:gd name="connsiteY9" fmla="*/ 75709 h 750918"/>
                  <a:gd name="connsiteX0-19" fmla="*/ 0 w 2394000"/>
                  <a:gd name="connsiteY0-20" fmla="*/ 75709 h 750918"/>
                  <a:gd name="connsiteX1-21" fmla="*/ 74091 w 2394000"/>
                  <a:gd name="connsiteY1-22" fmla="*/ 1618 h 750918"/>
                  <a:gd name="connsiteX2-23" fmla="*/ 1835524 w 2394000"/>
                  <a:gd name="connsiteY2-24" fmla="*/ 0 h 750918"/>
                  <a:gd name="connsiteX3-25" fmla="*/ 2319909 w 2394000"/>
                  <a:gd name="connsiteY3-26" fmla="*/ 1618 h 750918"/>
                  <a:gd name="connsiteX4-27" fmla="*/ 2394000 w 2394000"/>
                  <a:gd name="connsiteY4-28" fmla="*/ 75709 h 750918"/>
                  <a:gd name="connsiteX5-29" fmla="*/ 2394000 w 2394000"/>
                  <a:gd name="connsiteY5-30" fmla="*/ 676827 h 750918"/>
                  <a:gd name="connsiteX6-31" fmla="*/ 2319909 w 2394000"/>
                  <a:gd name="connsiteY6-32" fmla="*/ 750918 h 750918"/>
                  <a:gd name="connsiteX7-33" fmla="*/ 1327524 w 2394000"/>
                  <a:gd name="connsiteY7-34" fmla="*/ 749300 h 750918"/>
                  <a:gd name="connsiteX8-35" fmla="*/ 74091 w 2394000"/>
                  <a:gd name="connsiteY8-36" fmla="*/ 750918 h 750918"/>
                  <a:gd name="connsiteX9-37" fmla="*/ 0 w 2394000"/>
                  <a:gd name="connsiteY9-38" fmla="*/ 676827 h 750918"/>
                  <a:gd name="connsiteX10" fmla="*/ 0 w 2394000"/>
                  <a:gd name="connsiteY10" fmla="*/ 75709 h 750918"/>
                  <a:gd name="connsiteX0-39" fmla="*/ 0 w 2394000"/>
                  <a:gd name="connsiteY0-40" fmla="*/ 75709 h 750918"/>
                  <a:gd name="connsiteX1-41" fmla="*/ 74091 w 2394000"/>
                  <a:gd name="connsiteY1-42" fmla="*/ 1618 h 750918"/>
                  <a:gd name="connsiteX2-43" fmla="*/ 1835524 w 2394000"/>
                  <a:gd name="connsiteY2-44" fmla="*/ 0 h 750918"/>
                  <a:gd name="connsiteX3-45" fmla="*/ 2319909 w 2394000"/>
                  <a:gd name="connsiteY3-46" fmla="*/ 1618 h 750918"/>
                  <a:gd name="connsiteX4-47" fmla="*/ 2394000 w 2394000"/>
                  <a:gd name="connsiteY4-48" fmla="*/ 75709 h 750918"/>
                  <a:gd name="connsiteX5-49" fmla="*/ 2394000 w 2394000"/>
                  <a:gd name="connsiteY5-50" fmla="*/ 676827 h 750918"/>
                  <a:gd name="connsiteX6-51" fmla="*/ 2319909 w 2394000"/>
                  <a:gd name="connsiteY6-52" fmla="*/ 750918 h 750918"/>
                  <a:gd name="connsiteX7-53" fmla="*/ 1327524 w 2394000"/>
                  <a:gd name="connsiteY7-54" fmla="*/ 749300 h 750918"/>
                  <a:gd name="connsiteX8-55" fmla="*/ 0 w 2394000"/>
                  <a:gd name="connsiteY8-56" fmla="*/ 676827 h 750918"/>
                  <a:gd name="connsiteX9-57" fmla="*/ 0 w 2394000"/>
                  <a:gd name="connsiteY9-58" fmla="*/ 75709 h 750918"/>
                  <a:gd name="connsiteX0-59" fmla="*/ 0 w 2394000"/>
                  <a:gd name="connsiteY0-60" fmla="*/ 75709 h 750918"/>
                  <a:gd name="connsiteX1-61" fmla="*/ 74091 w 2394000"/>
                  <a:gd name="connsiteY1-62" fmla="*/ 1618 h 750918"/>
                  <a:gd name="connsiteX2-63" fmla="*/ 1835524 w 2394000"/>
                  <a:gd name="connsiteY2-64" fmla="*/ 0 h 750918"/>
                  <a:gd name="connsiteX3-65" fmla="*/ 2319909 w 2394000"/>
                  <a:gd name="connsiteY3-66" fmla="*/ 1618 h 750918"/>
                  <a:gd name="connsiteX4-67" fmla="*/ 2394000 w 2394000"/>
                  <a:gd name="connsiteY4-68" fmla="*/ 75709 h 750918"/>
                  <a:gd name="connsiteX5-69" fmla="*/ 2394000 w 2394000"/>
                  <a:gd name="connsiteY5-70" fmla="*/ 676827 h 750918"/>
                  <a:gd name="connsiteX6-71" fmla="*/ 2319909 w 2394000"/>
                  <a:gd name="connsiteY6-72" fmla="*/ 750918 h 750918"/>
                  <a:gd name="connsiteX7-73" fmla="*/ 1327524 w 2394000"/>
                  <a:gd name="connsiteY7-74" fmla="*/ 749300 h 750918"/>
                  <a:gd name="connsiteX8-75" fmla="*/ 0 w 2394000"/>
                  <a:gd name="connsiteY8-76" fmla="*/ 75709 h 750918"/>
                  <a:gd name="connsiteX0-77" fmla="*/ 1253433 w 2319909"/>
                  <a:gd name="connsiteY0-78" fmla="*/ 749300 h 750918"/>
                  <a:gd name="connsiteX1-79" fmla="*/ 0 w 2319909"/>
                  <a:gd name="connsiteY1-80" fmla="*/ 1618 h 750918"/>
                  <a:gd name="connsiteX2-81" fmla="*/ 1761433 w 2319909"/>
                  <a:gd name="connsiteY2-82" fmla="*/ 0 h 750918"/>
                  <a:gd name="connsiteX3-83" fmla="*/ 2245818 w 2319909"/>
                  <a:gd name="connsiteY3-84" fmla="*/ 1618 h 750918"/>
                  <a:gd name="connsiteX4-85" fmla="*/ 2319909 w 2319909"/>
                  <a:gd name="connsiteY4-86" fmla="*/ 75709 h 750918"/>
                  <a:gd name="connsiteX5-87" fmla="*/ 2319909 w 2319909"/>
                  <a:gd name="connsiteY5-88" fmla="*/ 676827 h 750918"/>
                  <a:gd name="connsiteX6-89" fmla="*/ 2245818 w 2319909"/>
                  <a:gd name="connsiteY6-90" fmla="*/ 750918 h 750918"/>
                  <a:gd name="connsiteX7-91" fmla="*/ 1253433 w 2319909"/>
                  <a:gd name="connsiteY7-92" fmla="*/ 749300 h 750918"/>
                  <a:gd name="connsiteX0-93" fmla="*/ 0 w 1066476"/>
                  <a:gd name="connsiteY0-94" fmla="*/ 749300 h 750918"/>
                  <a:gd name="connsiteX1-95" fmla="*/ 508000 w 1066476"/>
                  <a:gd name="connsiteY1-96" fmla="*/ 0 h 750918"/>
                  <a:gd name="connsiteX2-97" fmla="*/ 992385 w 1066476"/>
                  <a:gd name="connsiteY2-98" fmla="*/ 1618 h 750918"/>
                  <a:gd name="connsiteX3-99" fmla="*/ 1066476 w 1066476"/>
                  <a:gd name="connsiteY3-100" fmla="*/ 75709 h 750918"/>
                  <a:gd name="connsiteX4-101" fmla="*/ 1066476 w 1066476"/>
                  <a:gd name="connsiteY4-102" fmla="*/ 676827 h 750918"/>
                  <a:gd name="connsiteX5-103" fmla="*/ 992385 w 1066476"/>
                  <a:gd name="connsiteY5-104" fmla="*/ 750918 h 750918"/>
                  <a:gd name="connsiteX6-105" fmla="*/ 0 w 1066476"/>
                  <a:gd name="connsiteY6-106" fmla="*/ 749300 h 750918"/>
                  <a:gd name="connsiteX0-107" fmla="*/ 0 w 1066476"/>
                  <a:gd name="connsiteY0-108" fmla="*/ 749300 h 750918"/>
                  <a:gd name="connsiteX1-109" fmla="*/ 106636 w 1066476"/>
                  <a:gd name="connsiteY1-110" fmla="*/ 582962 h 750918"/>
                  <a:gd name="connsiteX2-111" fmla="*/ 508000 w 1066476"/>
                  <a:gd name="connsiteY2-112" fmla="*/ 0 h 750918"/>
                  <a:gd name="connsiteX3-113" fmla="*/ 992385 w 1066476"/>
                  <a:gd name="connsiteY3-114" fmla="*/ 1618 h 750918"/>
                  <a:gd name="connsiteX4-115" fmla="*/ 1066476 w 1066476"/>
                  <a:gd name="connsiteY4-116" fmla="*/ 75709 h 750918"/>
                  <a:gd name="connsiteX5-117" fmla="*/ 1066476 w 1066476"/>
                  <a:gd name="connsiteY5-118" fmla="*/ 676827 h 750918"/>
                  <a:gd name="connsiteX6-119" fmla="*/ 992385 w 1066476"/>
                  <a:gd name="connsiteY6-120" fmla="*/ 750918 h 750918"/>
                  <a:gd name="connsiteX7-121" fmla="*/ 0 w 1066476"/>
                  <a:gd name="connsiteY7-122" fmla="*/ 749300 h 750918"/>
                  <a:gd name="connsiteX0-123" fmla="*/ 0 w 1066476"/>
                  <a:gd name="connsiteY0-124" fmla="*/ 749300 h 750918"/>
                  <a:gd name="connsiteX1-125" fmla="*/ 111398 w 1066476"/>
                  <a:gd name="connsiteY1-126" fmla="*/ 585339 h 750918"/>
                  <a:gd name="connsiteX2-127" fmla="*/ 508000 w 1066476"/>
                  <a:gd name="connsiteY2-128" fmla="*/ 0 h 750918"/>
                  <a:gd name="connsiteX3-129" fmla="*/ 992385 w 1066476"/>
                  <a:gd name="connsiteY3-130" fmla="*/ 1618 h 750918"/>
                  <a:gd name="connsiteX4-131" fmla="*/ 1066476 w 1066476"/>
                  <a:gd name="connsiteY4-132" fmla="*/ 75709 h 750918"/>
                  <a:gd name="connsiteX5-133" fmla="*/ 1066476 w 1066476"/>
                  <a:gd name="connsiteY5-134" fmla="*/ 676827 h 750918"/>
                  <a:gd name="connsiteX6-135" fmla="*/ 992385 w 1066476"/>
                  <a:gd name="connsiteY6-136" fmla="*/ 750918 h 750918"/>
                  <a:gd name="connsiteX7-137" fmla="*/ 0 w 1066476"/>
                  <a:gd name="connsiteY7-138" fmla="*/ 749300 h 750918"/>
                  <a:gd name="connsiteX0-139" fmla="*/ 0 w 1149820"/>
                  <a:gd name="connsiteY0-140" fmla="*/ 746923 h 750918"/>
                  <a:gd name="connsiteX1-141" fmla="*/ 194742 w 1149820"/>
                  <a:gd name="connsiteY1-142" fmla="*/ 585339 h 750918"/>
                  <a:gd name="connsiteX2-143" fmla="*/ 591344 w 1149820"/>
                  <a:gd name="connsiteY2-144" fmla="*/ 0 h 750918"/>
                  <a:gd name="connsiteX3-145" fmla="*/ 1075729 w 1149820"/>
                  <a:gd name="connsiteY3-146" fmla="*/ 1618 h 750918"/>
                  <a:gd name="connsiteX4-147" fmla="*/ 1149820 w 1149820"/>
                  <a:gd name="connsiteY4-148" fmla="*/ 75709 h 750918"/>
                  <a:gd name="connsiteX5-149" fmla="*/ 1149820 w 1149820"/>
                  <a:gd name="connsiteY5-150" fmla="*/ 676827 h 750918"/>
                  <a:gd name="connsiteX6-151" fmla="*/ 1075729 w 1149820"/>
                  <a:gd name="connsiteY6-152" fmla="*/ 750918 h 750918"/>
                  <a:gd name="connsiteX7-153" fmla="*/ 0 w 1149820"/>
                  <a:gd name="connsiteY7-154" fmla="*/ 746923 h 750918"/>
                  <a:gd name="connsiteX0-155" fmla="*/ 0 w 1178395"/>
                  <a:gd name="connsiteY0-156" fmla="*/ 746923 h 750918"/>
                  <a:gd name="connsiteX1-157" fmla="*/ 223317 w 1178395"/>
                  <a:gd name="connsiteY1-158" fmla="*/ 585339 h 750918"/>
                  <a:gd name="connsiteX2-159" fmla="*/ 619919 w 1178395"/>
                  <a:gd name="connsiteY2-160" fmla="*/ 0 h 750918"/>
                  <a:gd name="connsiteX3-161" fmla="*/ 1104304 w 1178395"/>
                  <a:gd name="connsiteY3-162" fmla="*/ 1618 h 750918"/>
                  <a:gd name="connsiteX4-163" fmla="*/ 1178395 w 1178395"/>
                  <a:gd name="connsiteY4-164" fmla="*/ 75709 h 750918"/>
                  <a:gd name="connsiteX5-165" fmla="*/ 1178395 w 1178395"/>
                  <a:gd name="connsiteY5-166" fmla="*/ 676827 h 750918"/>
                  <a:gd name="connsiteX6-167" fmla="*/ 1104304 w 1178395"/>
                  <a:gd name="connsiteY6-168" fmla="*/ 750918 h 750918"/>
                  <a:gd name="connsiteX7-169" fmla="*/ 0 w 1178395"/>
                  <a:gd name="connsiteY7-170" fmla="*/ 746923 h 750918"/>
                  <a:gd name="connsiteX0-171" fmla="*/ 0 w 1171251"/>
                  <a:gd name="connsiteY0-172" fmla="*/ 737418 h 750918"/>
                  <a:gd name="connsiteX1-173" fmla="*/ 216173 w 1171251"/>
                  <a:gd name="connsiteY1-174" fmla="*/ 585339 h 750918"/>
                  <a:gd name="connsiteX2-175" fmla="*/ 612775 w 1171251"/>
                  <a:gd name="connsiteY2-176" fmla="*/ 0 h 750918"/>
                  <a:gd name="connsiteX3-177" fmla="*/ 1097160 w 1171251"/>
                  <a:gd name="connsiteY3-178" fmla="*/ 1618 h 750918"/>
                  <a:gd name="connsiteX4-179" fmla="*/ 1171251 w 1171251"/>
                  <a:gd name="connsiteY4-180" fmla="*/ 75709 h 750918"/>
                  <a:gd name="connsiteX5-181" fmla="*/ 1171251 w 1171251"/>
                  <a:gd name="connsiteY5-182" fmla="*/ 676827 h 750918"/>
                  <a:gd name="connsiteX6-183" fmla="*/ 1097160 w 1171251"/>
                  <a:gd name="connsiteY6-184" fmla="*/ 750918 h 750918"/>
                  <a:gd name="connsiteX7-185" fmla="*/ 0 w 1171251"/>
                  <a:gd name="connsiteY7-186" fmla="*/ 737418 h 7509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171251" h="750918">
                    <a:moveTo>
                      <a:pt x="0" y="737418"/>
                    </a:moveTo>
                    <a:lnTo>
                      <a:pt x="216173" y="585339"/>
                    </a:lnTo>
                    <a:lnTo>
                      <a:pt x="612775" y="0"/>
                    </a:lnTo>
                    <a:lnTo>
                      <a:pt x="1097160" y="1618"/>
                    </a:lnTo>
                    <a:cubicBezTo>
                      <a:pt x="1138079" y="1618"/>
                      <a:pt x="1171251" y="34790"/>
                      <a:pt x="1171251" y="75709"/>
                    </a:cubicBezTo>
                    <a:lnTo>
                      <a:pt x="1171251" y="676827"/>
                    </a:lnTo>
                    <a:cubicBezTo>
                      <a:pt x="1171251" y="717746"/>
                      <a:pt x="1138079" y="750918"/>
                      <a:pt x="1097160" y="750918"/>
                    </a:cubicBezTo>
                    <a:lnTo>
                      <a:pt x="0" y="737418"/>
                    </a:lnTo>
                    <a:close/>
                  </a:path>
                </a:pathLst>
              </a:cu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endParaRPr>
              </a:p>
            </p:txBody>
          </p:sp>
          <p:sp>
            <p:nvSpPr>
              <p:cNvPr id="11" name="任意多边形 10"/>
              <p:cNvSpPr/>
              <p:nvPr/>
            </p:nvSpPr>
            <p:spPr bwMode="auto">
              <a:xfrm>
                <a:off x="5400096" y="465226"/>
                <a:ext cx="811325" cy="1042928"/>
              </a:xfrm>
              <a:custGeom>
                <a:avLst/>
                <a:gdLst>
                  <a:gd name="connsiteX0" fmla="*/ 457200 w 933450"/>
                  <a:gd name="connsiteY0" fmla="*/ 0 h 1127125"/>
                  <a:gd name="connsiteX1" fmla="*/ 311150 w 933450"/>
                  <a:gd name="connsiteY1" fmla="*/ 111125 h 1127125"/>
                  <a:gd name="connsiteX2" fmla="*/ 130175 w 933450"/>
                  <a:gd name="connsiteY2" fmla="*/ 269875 h 1127125"/>
                  <a:gd name="connsiteX3" fmla="*/ 22225 w 933450"/>
                  <a:gd name="connsiteY3" fmla="*/ 371475 h 1127125"/>
                  <a:gd name="connsiteX4" fmla="*/ 0 w 933450"/>
                  <a:gd name="connsiteY4" fmla="*/ 454025 h 1127125"/>
                  <a:gd name="connsiteX5" fmla="*/ 44450 w 933450"/>
                  <a:gd name="connsiteY5" fmla="*/ 504825 h 1127125"/>
                  <a:gd name="connsiteX6" fmla="*/ 327025 w 933450"/>
                  <a:gd name="connsiteY6" fmla="*/ 622300 h 1127125"/>
                  <a:gd name="connsiteX7" fmla="*/ 463550 w 933450"/>
                  <a:gd name="connsiteY7" fmla="*/ 758825 h 1127125"/>
                  <a:gd name="connsiteX8" fmla="*/ 463550 w 933450"/>
                  <a:gd name="connsiteY8" fmla="*/ 965200 h 1127125"/>
                  <a:gd name="connsiteX9" fmla="*/ 355600 w 933450"/>
                  <a:gd name="connsiteY9" fmla="*/ 1082675 h 1127125"/>
                  <a:gd name="connsiteX10" fmla="*/ 244475 w 933450"/>
                  <a:gd name="connsiteY10" fmla="*/ 1127125 h 1127125"/>
                  <a:gd name="connsiteX11" fmla="*/ 463550 w 933450"/>
                  <a:gd name="connsiteY11" fmla="*/ 1120775 h 1127125"/>
                  <a:gd name="connsiteX12" fmla="*/ 933450 w 933450"/>
                  <a:gd name="connsiteY12" fmla="*/ 384175 h 1127125"/>
                  <a:gd name="connsiteX13" fmla="*/ 841375 w 933450"/>
                  <a:gd name="connsiteY13" fmla="*/ 390525 h 1127125"/>
                  <a:gd name="connsiteX14" fmla="*/ 866775 w 933450"/>
                  <a:gd name="connsiteY14" fmla="*/ 292100 h 1127125"/>
                  <a:gd name="connsiteX15" fmla="*/ 831850 w 933450"/>
                  <a:gd name="connsiteY15" fmla="*/ 149225 h 1127125"/>
                  <a:gd name="connsiteX16" fmla="*/ 717550 w 933450"/>
                  <a:gd name="connsiteY16" fmla="*/ 53975 h 1127125"/>
                  <a:gd name="connsiteX17" fmla="*/ 568325 w 933450"/>
                  <a:gd name="connsiteY17" fmla="*/ 0 h 1127125"/>
                  <a:gd name="connsiteX18" fmla="*/ 457200 w 933450"/>
                  <a:gd name="connsiteY18" fmla="*/ 0 h 1127125"/>
                  <a:gd name="connsiteX0-1" fmla="*/ 457200 w 933450"/>
                  <a:gd name="connsiteY0-2" fmla="*/ 0 h 1127125"/>
                  <a:gd name="connsiteX1-3" fmla="*/ 311150 w 933450"/>
                  <a:gd name="connsiteY1-4" fmla="*/ 111125 h 1127125"/>
                  <a:gd name="connsiteX2-5" fmla="*/ 130175 w 933450"/>
                  <a:gd name="connsiteY2-6" fmla="*/ 269875 h 1127125"/>
                  <a:gd name="connsiteX3-7" fmla="*/ 22225 w 933450"/>
                  <a:gd name="connsiteY3-8" fmla="*/ 371475 h 1127125"/>
                  <a:gd name="connsiteX4-9" fmla="*/ 0 w 933450"/>
                  <a:gd name="connsiteY4-10" fmla="*/ 454025 h 1127125"/>
                  <a:gd name="connsiteX5-11" fmla="*/ 44450 w 933450"/>
                  <a:gd name="connsiteY5-12" fmla="*/ 504825 h 1127125"/>
                  <a:gd name="connsiteX6-13" fmla="*/ 327025 w 933450"/>
                  <a:gd name="connsiteY6-14" fmla="*/ 622300 h 1127125"/>
                  <a:gd name="connsiteX7-15" fmla="*/ 463550 w 933450"/>
                  <a:gd name="connsiteY7-16" fmla="*/ 758825 h 1127125"/>
                  <a:gd name="connsiteX8-17" fmla="*/ 463550 w 933450"/>
                  <a:gd name="connsiteY8-18" fmla="*/ 965200 h 1127125"/>
                  <a:gd name="connsiteX9-19" fmla="*/ 355600 w 933450"/>
                  <a:gd name="connsiteY9-20" fmla="*/ 1082675 h 1127125"/>
                  <a:gd name="connsiteX10-21" fmla="*/ 244475 w 933450"/>
                  <a:gd name="connsiteY10-22" fmla="*/ 1127125 h 1127125"/>
                  <a:gd name="connsiteX11-23" fmla="*/ 400050 w 933450"/>
                  <a:gd name="connsiteY11-24" fmla="*/ 1092200 h 1127125"/>
                  <a:gd name="connsiteX12-25" fmla="*/ 933450 w 933450"/>
                  <a:gd name="connsiteY12-26" fmla="*/ 384175 h 1127125"/>
                  <a:gd name="connsiteX13-27" fmla="*/ 841375 w 933450"/>
                  <a:gd name="connsiteY13-28" fmla="*/ 390525 h 1127125"/>
                  <a:gd name="connsiteX14-29" fmla="*/ 866775 w 933450"/>
                  <a:gd name="connsiteY14-30" fmla="*/ 292100 h 1127125"/>
                  <a:gd name="connsiteX15-31" fmla="*/ 831850 w 933450"/>
                  <a:gd name="connsiteY15-32" fmla="*/ 149225 h 1127125"/>
                  <a:gd name="connsiteX16-33" fmla="*/ 717550 w 933450"/>
                  <a:gd name="connsiteY16-34" fmla="*/ 53975 h 1127125"/>
                  <a:gd name="connsiteX17-35" fmla="*/ 568325 w 933450"/>
                  <a:gd name="connsiteY17-36" fmla="*/ 0 h 1127125"/>
                  <a:gd name="connsiteX18-37" fmla="*/ 457200 w 933450"/>
                  <a:gd name="connsiteY18-38" fmla="*/ 0 h 1127125"/>
                  <a:gd name="connsiteX0-39" fmla="*/ 457200 w 866775"/>
                  <a:gd name="connsiteY0-40" fmla="*/ 0 h 1127125"/>
                  <a:gd name="connsiteX1-41" fmla="*/ 311150 w 866775"/>
                  <a:gd name="connsiteY1-42" fmla="*/ 111125 h 1127125"/>
                  <a:gd name="connsiteX2-43" fmla="*/ 130175 w 866775"/>
                  <a:gd name="connsiteY2-44" fmla="*/ 269875 h 1127125"/>
                  <a:gd name="connsiteX3-45" fmla="*/ 22225 w 866775"/>
                  <a:gd name="connsiteY3-46" fmla="*/ 371475 h 1127125"/>
                  <a:gd name="connsiteX4-47" fmla="*/ 0 w 866775"/>
                  <a:gd name="connsiteY4-48" fmla="*/ 454025 h 1127125"/>
                  <a:gd name="connsiteX5-49" fmla="*/ 44450 w 866775"/>
                  <a:gd name="connsiteY5-50" fmla="*/ 504825 h 1127125"/>
                  <a:gd name="connsiteX6-51" fmla="*/ 327025 w 866775"/>
                  <a:gd name="connsiteY6-52" fmla="*/ 622300 h 1127125"/>
                  <a:gd name="connsiteX7-53" fmla="*/ 463550 w 866775"/>
                  <a:gd name="connsiteY7-54" fmla="*/ 758825 h 1127125"/>
                  <a:gd name="connsiteX8-55" fmla="*/ 463550 w 866775"/>
                  <a:gd name="connsiteY8-56" fmla="*/ 965200 h 1127125"/>
                  <a:gd name="connsiteX9-57" fmla="*/ 355600 w 866775"/>
                  <a:gd name="connsiteY9-58" fmla="*/ 1082675 h 1127125"/>
                  <a:gd name="connsiteX10-59" fmla="*/ 244475 w 866775"/>
                  <a:gd name="connsiteY10-60" fmla="*/ 1127125 h 1127125"/>
                  <a:gd name="connsiteX11-61" fmla="*/ 400050 w 866775"/>
                  <a:gd name="connsiteY11-62" fmla="*/ 1092200 h 1127125"/>
                  <a:gd name="connsiteX12-63" fmla="*/ 847725 w 866775"/>
                  <a:gd name="connsiteY12-64" fmla="*/ 393700 h 1127125"/>
                  <a:gd name="connsiteX13-65" fmla="*/ 841375 w 866775"/>
                  <a:gd name="connsiteY13-66" fmla="*/ 390525 h 1127125"/>
                  <a:gd name="connsiteX14-67" fmla="*/ 866775 w 866775"/>
                  <a:gd name="connsiteY14-68" fmla="*/ 292100 h 1127125"/>
                  <a:gd name="connsiteX15-69" fmla="*/ 831850 w 866775"/>
                  <a:gd name="connsiteY15-70" fmla="*/ 149225 h 1127125"/>
                  <a:gd name="connsiteX16-71" fmla="*/ 717550 w 866775"/>
                  <a:gd name="connsiteY16-72" fmla="*/ 53975 h 1127125"/>
                  <a:gd name="connsiteX17-73" fmla="*/ 568325 w 866775"/>
                  <a:gd name="connsiteY17-74" fmla="*/ 0 h 1127125"/>
                  <a:gd name="connsiteX18-75" fmla="*/ 457200 w 866775"/>
                  <a:gd name="connsiteY18-76" fmla="*/ 0 h 1127125"/>
                  <a:gd name="connsiteX0-77" fmla="*/ 457200 w 866775"/>
                  <a:gd name="connsiteY0-78" fmla="*/ 0 h 1127125"/>
                  <a:gd name="connsiteX1-79" fmla="*/ 311150 w 866775"/>
                  <a:gd name="connsiteY1-80" fmla="*/ 111125 h 1127125"/>
                  <a:gd name="connsiteX2-81" fmla="*/ 130175 w 866775"/>
                  <a:gd name="connsiteY2-82" fmla="*/ 269875 h 1127125"/>
                  <a:gd name="connsiteX3-83" fmla="*/ 22225 w 866775"/>
                  <a:gd name="connsiteY3-84" fmla="*/ 371475 h 1127125"/>
                  <a:gd name="connsiteX4-85" fmla="*/ 0 w 866775"/>
                  <a:gd name="connsiteY4-86" fmla="*/ 454025 h 1127125"/>
                  <a:gd name="connsiteX5-87" fmla="*/ 44450 w 866775"/>
                  <a:gd name="connsiteY5-88" fmla="*/ 504825 h 1127125"/>
                  <a:gd name="connsiteX6-89" fmla="*/ 327025 w 866775"/>
                  <a:gd name="connsiteY6-90" fmla="*/ 622300 h 1127125"/>
                  <a:gd name="connsiteX7-91" fmla="*/ 463550 w 866775"/>
                  <a:gd name="connsiteY7-92" fmla="*/ 758825 h 1127125"/>
                  <a:gd name="connsiteX8-93" fmla="*/ 463550 w 866775"/>
                  <a:gd name="connsiteY8-94" fmla="*/ 965200 h 1127125"/>
                  <a:gd name="connsiteX9-95" fmla="*/ 355600 w 866775"/>
                  <a:gd name="connsiteY9-96" fmla="*/ 1082675 h 1127125"/>
                  <a:gd name="connsiteX10-97" fmla="*/ 244475 w 866775"/>
                  <a:gd name="connsiteY10-98" fmla="*/ 1127125 h 1127125"/>
                  <a:gd name="connsiteX11-99" fmla="*/ 393700 w 866775"/>
                  <a:gd name="connsiteY11-100" fmla="*/ 1082675 h 1127125"/>
                  <a:gd name="connsiteX12-101" fmla="*/ 847725 w 866775"/>
                  <a:gd name="connsiteY12-102" fmla="*/ 393700 h 1127125"/>
                  <a:gd name="connsiteX13-103" fmla="*/ 841375 w 866775"/>
                  <a:gd name="connsiteY13-104" fmla="*/ 390525 h 1127125"/>
                  <a:gd name="connsiteX14-105" fmla="*/ 866775 w 866775"/>
                  <a:gd name="connsiteY14-106" fmla="*/ 292100 h 1127125"/>
                  <a:gd name="connsiteX15-107" fmla="*/ 831850 w 866775"/>
                  <a:gd name="connsiteY15-108" fmla="*/ 149225 h 1127125"/>
                  <a:gd name="connsiteX16-109" fmla="*/ 717550 w 866775"/>
                  <a:gd name="connsiteY16-110" fmla="*/ 53975 h 1127125"/>
                  <a:gd name="connsiteX17-111" fmla="*/ 568325 w 866775"/>
                  <a:gd name="connsiteY17-112" fmla="*/ 0 h 1127125"/>
                  <a:gd name="connsiteX18-113" fmla="*/ 457200 w 866775"/>
                  <a:gd name="connsiteY18-114" fmla="*/ 0 h 1127125"/>
                  <a:gd name="connsiteX0-115" fmla="*/ 457200 w 866775"/>
                  <a:gd name="connsiteY0-116" fmla="*/ 0 h 1127125"/>
                  <a:gd name="connsiteX1-117" fmla="*/ 311150 w 866775"/>
                  <a:gd name="connsiteY1-118" fmla="*/ 111125 h 1127125"/>
                  <a:gd name="connsiteX2-119" fmla="*/ 130175 w 866775"/>
                  <a:gd name="connsiteY2-120" fmla="*/ 269875 h 1127125"/>
                  <a:gd name="connsiteX3-121" fmla="*/ 22225 w 866775"/>
                  <a:gd name="connsiteY3-122" fmla="*/ 371475 h 1127125"/>
                  <a:gd name="connsiteX4-123" fmla="*/ 0 w 866775"/>
                  <a:gd name="connsiteY4-124" fmla="*/ 454025 h 1127125"/>
                  <a:gd name="connsiteX5-125" fmla="*/ 44450 w 866775"/>
                  <a:gd name="connsiteY5-126" fmla="*/ 504825 h 1127125"/>
                  <a:gd name="connsiteX6-127" fmla="*/ 327025 w 866775"/>
                  <a:gd name="connsiteY6-128" fmla="*/ 622300 h 1127125"/>
                  <a:gd name="connsiteX7-129" fmla="*/ 463550 w 866775"/>
                  <a:gd name="connsiteY7-130" fmla="*/ 758825 h 1127125"/>
                  <a:gd name="connsiteX8-131" fmla="*/ 463550 w 866775"/>
                  <a:gd name="connsiteY8-132" fmla="*/ 965200 h 1127125"/>
                  <a:gd name="connsiteX9-133" fmla="*/ 355600 w 866775"/>
                  <a:gd name="connsiteY9-134" fmla="*/ 1082675 h 1127125"/>
                  <a:gd name="connsiteX10-135" fmla="*/ 244475 w 866775"/>
                  <a:gd name="connsiteY10-136" fmla="*/ 1127125 h 1127125"/>
                  <a:gd name="connsiteX11-137" fmla="*/ 393700 w 866775"/>
                  <a:gd name="connsiteY11-138" fmla="*/ 1082675 h 1127125"/>
                  <a:gd name="connsiteX12-139" fmla="*/ 847725 w 866775"/>
                  <a:gd name="connsiteY12-140" fmla="*/ 393700 h 1127125"/>
                  <a:gd name="connsiteX13-141" fmla="*/ 841375 w 866775"/>
                  <a:gd name="connsiteY13-142" fmla="*/ 390525 h 1127125"/>
                  <a:gd name="connsiteX14-143" fmla="*/ 866775 w 866775"/>
                  <a:gd name="connsiteY14-144" fmla="*/ 292100 h 1127125"/>
                  <a:gd name="connsiteX15-145" fmla="*/ 831850 w 866775"/>
                  <a:gd name="connsiteY15-146" fmla="*/ 149225 h 1127125"/>
                  <a:gd name="connsiteX16-147" fmla="*/ 717550 w 866775"/>
                  <a:gd name="connsiteY16-148" fmla="*/ 53975 h 1127125"/>
                  <a:gd name="connsiteX17-149" fmla="*/ 568325 w 866775"/>
                  <a:gd name="connsiteY17-150" fmla="*/ 0 h 1127125"/>
                  <a:gd name="connsiteX18-151" fmla="*/ 457200 w 866775"/>
                  <a:gd name="connsiteY18-152" fmla="*/ 0 h 1127125"/>
                  <a:gd name="connsiteX0-153" fmla="*/ 457200 w 866775"/>
                  <a:gd name="connsiteY0-154" fmla="*/ 0 h 1127125"/>
                  <a:gd name="connsiteX1-155" fmla="*/ 311150 w 866775"/>
                  <a:gd name="connsiteY1-156" fmla="*/ 111125 h 1127125"/>
                  <a:gd name="connsiteX2-157" fmla="*/ 130175 w 866775"/>
                  <a:gd name="connsiteY2-158" fmla="*/ 269875 h 1127125"/>
                  <a:gd name="connsiteX3-159" fmla="*/ 22225 w 866775"/>
                  <a:gd name="connsiteY3-160" fmla="*/ 371475 h 1127125"/>
                  <a:gd name="connsiteX4-161" fmla="*/ 0 w 866775"/>
                  <a:gd name="connsiteY4-162" fmla="*/ 454025 h 1127125"/>
                  <a:gd name="connsiteX5-163" fmla="*/ 44450 w 866775"/>
                  <a:gd name="connsiteY5-164" fmla="*/ 504825 h 1127125"/>
                  <a:gd name="connsiteX6-165" fmla="*/ 314325 w 866775"/>
                  <a:gd name="connsiteY6-166" fmla="*/ 631825 h 1127125"/>
                  <a:gd name="connsiteX7-167" fmla="*/ 463550 w 866775"/>
                  <a:gd name="connsiteY7-168" fmla="*/ 758825 h 1127125"/>
                  <a:gd name="connsiteX8-169" fmla="*/ 463550 w 866775"/>
                  <a:gd name="connsiteY8-170" fmla="*/ 965200 h 1127125"/>
                  <a:gd name="connsiteX9-171" fmla="*/ 355600 w 866775"/>
                  <a:gd name="connsiteY9-172" fmla="*/ 1082675 h 1127125"/>
                  <a:gd name="connsiteX10-173" fmla="*/ 244475 w 866775"/>
                  <a:gd name="connsiteY10-174" fmla="*/ 1127125 h 1127125"/>
                  <a:gd name="connsiteX11-175" fmla="*/ 393700 w 866775"/>
                  <a:gd name="connsiteY11-176" fmla="*/ 1082675 h 1127125"/>
                  <a:gd name="connsiteX12-177" fmla="*/ 847725 w 866775"/>
                  <a:gd name="connsiteY12-178" fmla="*/ 393700 h 1127125"/>
                  <a:gd name="connsiteX13-179" fmla="*/ 841375 w 866775"/>
                  <a:gd name="connsiteY13-180" fmla="*/ 390525 h 1127125"/>
                  <a:gd name="connsiteX14-181" fmla="*/ 866775 w 866775"/>
                  <a:gd name="connsiteY14-182" fmla="*/ 292100 h 1127125"/>
                  <a:gd name="connsiteX15-183" fmla="*/ 831850 w 866775"/>
                  <a:gd name="connsiteY15-184" fmla="*/ 149225 h 1127125"/>
                  <a:gd name="connsiteX16-185" fmla="*/ 717550 w 866775"/>
                  <a:gd name="connsiteY16-186" fmla="*/ 53975 h 1127125"/>
                  <a:gd name="connsiteX17-187" fmla="*/ 568325 w 866775"/>
                  <a:gd name="connsiteY17-188" fmla="*/ 0 h 1127125"/>
                  <a:gd name="connsiteX18-189" fmla="*/ 457200 w 866775"/>
                  <a:gd name="connsiteY18-190" fmla="*/ 0 h 1127125"/>
                  <a:gd name="connsiteX0-191" fmla="*/ 457200 w 866775"/>
                  <a:gd name="connsiteY0-192" fmla="*/ 0 h 1127125"/>
                  <a:gd name="connsiteX1-193" fmla="*/ 311150 w 866775"/>
                  <a:gd name="connsiteY1-194" fmla="*/ 111125 h 1127125"/>
                  <a:gd name="connsiteX2-195" fmla="*/ 130175 w 866775"/>
                  <a:gd name="connsiteY2-196" fmla="*/ 269875 h 1127125"/>
                  <a:gd name="connsiteX3-197" fmla="*/ 22225 w 866775"/>
                  <a:gd name="connsiteY3-198" fmla="*/ 371475 h 1127125"/>
                  <a:gd name="connsiteX4-199" fmla="*/ 0 w 866775"/>
                  <a:gd name="connsiteY4-200" fmla="*/ 454025 h 1127125"/>
                  <a:gd name="connsiteX5-201" fmla="*/ 44450 w 866775"/>
                  <a:gd name="connsiteY5-202" fmla="*/ 504825 h 1127125"/>
                  <a:gd name="connsiteX6-203" fmla="*/ 314325 w 866775"/>
                  <a:gd name="connsiteY6-204" fmla="*/ 631825 h 1127125"/>
                  <a:gd name="connsiteX7-205" fmla="*/ 444500 w 866775"/>
                  <a:gd name="connsiteY7-206" fmla="*/ 758825 h 1127125"/>
                  <a:gd name="connsiteX8-207" fmla="*/ 463550 w 866775"/>
                  <a:gd name="connsiteY8-208" fmla="*/ 965200 h 1127125"/>
                  <a:gd name="connsiteX9-209" fmla="*/ 355600 w 866775"/>
                  <a:gd name="connsiteY9-210" fmla="*/ 1082675 h 1127125"/>
                  <a:gd name="connsiteX10-211" fmla="*/ 244475 w 866775"/>
                  <a:gd name="connsiteY10-212" fmla="*/ 1127125 h 1127125"/>
                  <a:gd name="connsiteX11-213" fmla="*/ 393700 w 866775"/>
                  <a:gd name="connsiteY11-214" fmla="*/ 1082675 h 1127125"/>
                  <a:gd name="connsiteX12-215" fmla="*/ 847725 w 866775"/>
                  <a:gd name="connsiteY12-216" fmla="*/ 393700 h 1127125"/>
                  <a:gd name="connsiteX13-217" fmla="*/ 841375 w 866775"/>
                  <a:gd name="connsiteY13-218" fmla="*/ 390525 h 1127125"/>
                  <a:gd name="connsiteX14-219" fmla="*/ 866775 w 866775"/>
                  <a:gd name="connsiteY14-220" fmla="*/ 292100 h 1127125"/>
                  <a:gd name="connsiteX15-221" fmla="*/ 831850 w 866775"/>
                  <a:gd name="connsiteY15-222" fmla="*/ 149225 h 1127125"/>
                  <a:gd name="connsiteX16-223" fmla="*/ 717550 w 866775"/>
                  <a:gd name="connsiteY16-224" fmla="*/ 53975 h 1127125"/>
                  <a:gd name="connsiteX17-225" fmla="*/ 568325 w 866775"/>
                  <a:gd name="connsiteY17-226" fmla="*/ 0 h 1127125"/>
                  <a:gd name="connsiteX18-227" fmla="*/ 457200 w 866775"/>
                  <a:gd name="connsiteY18-228" fmla="*/ 0 h 1127125"/>
                  <a:gd name="connsiteX0-229" fmla="*/ 457200 w 866775"/>
                  <a:gd name="connsiteY0-230" fmla="*/ 0 h 1127125"/>
                  <a:gd name="connsiteX1-231" fmla="*/ 311150 w 866775"/>
                  <a:gd name="connsiteY1-232" fmla="*/ 111125 h 1127125"/>
                  <a:gd name="connsiteX2-233" fmla="*/ 130175 w 866775"/>
                  <a:gd name="connsiteY2-234" fmla="*/ 269875 h 1127125"/>
                  <a:gd name="connsiteX3-235" fmla="*/ 22225 w 866775"/>
                  <a:gd name="connsiteY3-236" fmla="*/ 371475 h 1127125"/>
                  <a:gd name="connsiteX4-237" fmla="*/ 0 w 866775"/>
                  <a:gd name="connsiteY4-238" fmla="*/ 454025 h 1127125"/>
                  <a:gd name="connsiteX5-239" fmla="*/ 44450 w 866775"/>
                  <a:gd name="connsiteY5-240" fmla="*/ 504825 h 1127125"/>
                  <a:gd name="connsiteX6-241" fmla="*/ 314325 w 866775"/>
                  <a:gd name="connsiteY6-242" fmla="*/ 631825 h 1127125"/>
                  <a:gd name="connsiteX7-243" fmla="*/ 444500 w 866775"/>
                  <a:gd name="connsiteY7-244" fmla="*/ 758825 h 1127125"/>
                  <a:gd name="connsiteX8-245" fmla="*/ 444500 w 866775"/>
                  <a:gd name="connsiteY8-246" fmla="*/ 962025 h 1127125"/>
                  <a:gd name="connsiteX9-247" fmla="*/ 355600 w 866775"/>
                  <a:gd name="connsiteY9-248" fmla="*/ 1082675 h 1127125"/>
                  <a:gd name="connsiteX10-249" fmla="*/ 244475 w 866775"/>
                  <a:gd name="connsiteY10-250" fmla="*/ 1127125 h 1127125"/>
                  <a:gd name="connsiteX11-251" fmla="*/ 393700 w 866775"/>
                  <a:gd name="connsiteY11-252" fmla="*/ 1082675 h 1127125"/>
                  <a:gd name="connsiteX12-253" fmla="*/ 847725 w 866775"/>
                  <a:gd name="connsiteY12-254" fmla="*/ 393700 h 1127125"/>
                  <a:gd name="connsiteX13-255" fmla="*/ 841375 w 866775"/>
                  <a:gd name="connsiteY13-256" fmla="*/ 390525 h 1127125"/>
                  <a:gd name="connsiteX14-257" fmla="*/ 866775 w 866775"/>
                  <a:gd name="connsiteY14-258" fmla="*/ 292100 h 1127125"/>
                  <a:gd name="connsiteX15-259" fmla="*/ 831850 w 866775"/>
                  <a:gd name="connsiteY15-260" fmla="*/ 149225 h 1127125"/>
                  <a:gd name="connsiteX16-261" fmla="*/ 717550 w 866775"/>
                  <a:gd name="connsiteY16-262" fmla="*/ 53975 h 1127125"/>
                  <a:gd name="connsiteX17-263" fmla="*/ 568325 w 866775"/>
                  <a:gd name="connsiteY17-264" fmla="*/ 0 h 1127125"/>
                  <a:gd name="connsiteX18-265" fmla="*/ 457200 w 866775"/>
                  <a:gd name="connsiteY18-266" fmla="*/ 0 h 1127125"/>
                  <a:gd name="connsiteX0-267" fmla="*/ 457200 w 866775"/>
                  <a:gd name="connsiteY0-268" fmla="*/ 0 h 1127125"/>
                  <a:gd name="connsiteX1-269" fmla="*/ 311150 w 866775"/>
                  <a:gd name="connsiteY1-270" fmla="*/ 111125 h 1127125"/>
                  <a:gd name="connsiteX2-271" fmla="*/ 130175 w 866775"/>
                  <a:gd name="connsiteY2-272" fmla="*/ 269875 h 1127125"/>
                  <a:gd name="connsiteX3-273" fmla="*/ 22225 w 866775"/>
                  <a:gd name="connsiteY3-274" fmla="*/ 371475 h 1127125"/>
                  <a:gd name="connsiteX4-275" fmla="*/ 0 w 866775"/>
                  <a:gd name="connsiteY4-276" fmla="*/ 454025 h 1127125"/>
                  <a:gd name="connsiteX5-277" fmla="*/ 44450 w 866775"/>
                  <a:gd name="connsiteY5-278" fmla="*/ 504825 h 1127125"/>
                  <a:gd name="connsiteX6-279" fmla="*/ 314325 w 866775"/>
                  <a:gd name="connsiteY6-280" fmla="*/ 631825 h 1127125"/>
                  <a:gd name="connsiteX7-281" fmla="*/ 444500 w 866775"/>
                  <a:gd name="connsiteY7-282" fmla="*/ 758825 h 1127125"/>
                  <a:gd name="connsiteX8-283" fmla="*/ 444500 w 866775"/>
                  <a:gd name="connsiteY8-284" fmla="*/ 962025 h 1127125"/>
                  <a:gd name="connsiteX9-285" fmla="*/ 336550 w 866775"/>
                  <a:gd name="connsiteY9-286" fmla="*/ 1069975 h 1127125"/>
                  <a:gd name="connsiteX10-287" fmla="*/ 244475 w 866775"/>
                  <a:gd name="connsiteY10-288" fmla="*/ 1127125 h 1127125"/>
                  <a:gd name="connsiteX11-289" fmla="*/ 393700 w 866775"/>
                  <a:gd name="connsiteY11-290" fmla="*/ 1082675 h 1127125"/>
                  <a:gd name="connsiteX12-291" fmla="*/ 847725 w 866775"/>
                  <a:gd name="connsiteY12-292" fmla="*/ 393700 h 1127125"/>
                  <a:gd name="connsiteX13-293" fmla="*/ 841375 w 866775"/>
                  <a:gd name="connsiteY13-294" fmla="*/ 390525 h 1127125"/>
                  <a:gd name="connsiteX14-295" fmla="*/ 866775 w 866775"/>
                  <a:gd name="connsiteY14-296" fmla="*/ 292100 h 1127125"/>
                  <a:gd name="connsiteX15-297" fmla="*/ 831850 w 866775"/>
                  <a:gd name="connsiteY15-298" fmla="*/ 149225 h 1127125"/>
                  <a:gd name="connsiteX16-299" fmla="*/ 717550 w 866775"/>
                  <a:gd name="connsiteY16-300" fmla="*/ 53975 h 1127125"/>
                  <a:gd name="connsiteX17-301" fmla="*/ 568325 w 866775"/>
                  <a:gd name="connsiteY17-302" fmla="*/ 0 h 1127125"/>
                  <a:gd name="connsiteX18-303" fmla="*/ 457200 w 866775"/>
                  <a:gd name="connsiteY18-304" fmla="*/ 0 h 1127125"/>
                  <a:gd name="connsiteX0-305" fmla="*/ 466725 w 876300"/>
                  <a:gd name="connsiteY0-306" fmla="*/ 0 h 1127125"/>
                  <a:gd name="connsiteX1-307" fmla="*/ 320675 w 876300"/>
                  <a:gd name="connsiteY1-308" fmla="*/ 111125 h 1127125"/>
                  <a:gd name="connsiteX2-309" fmla="*/ 139700 w 876300"/>
                  <a:gd name="connsiteY2-310" fmla="*/ 269875 h 1127125"/>
                  <a:gd name="connsiteX3-311" fmla="*/ 0 w 876300"/>
                  <a:gd name="connsiteY3-312" fmla="*/ 396875 h 1127125"/>
                  <a:gd name="connsiteX4-313" fmla="*/ 9525 w 876300"/>
                  <a:gd name="connsiteY4-314" fmla="*/ 454025 h 1127125"/>
                  <a:gd name="connsiteX5-315" fmla="*/ 53975 w 876300"/>
                  <a:gd name="connsiteY5-316" fmla="*/ 504825 h 1127125"/>
                  <a:gd name="connsiteX6-317" fmla="*/ 323850 w 876300"/>
                  <a:gd name="connsiteY6-318" fmla="*/ 631825 h 1127125"/>
                  <a:gd name="connsiteX7-319" fmla="*/ 454025 w 876300"/>
                  <a:gd name="connsiteY7-320" fmla="*/ 758825 h 1127125"/>
                  <a:gd name="connsiteX8-321" fmla="*/ 454025 w 876300"/>
                  <a:gd name="connsiteY8-322" fmla="*/ 962025 h 1127125"/>
                  <a:gd name="connsiteX9-323" fmla="*/ 346075 w 876300"/>
                  <a:gd name="connsiteY9-324" fmla="*/ 1069975 h 1127125"/>
                  <a:gd name="connsiteX10-325" fmla="*/ 254000 w 876300"/>
                  <a:gd name="connsiteY10-326" fmla="*/ 1127125 h 1127125"/>
                  <a:gd name="connsiteX11-327" fmla="*/ 403225 w 876300"/>
                  <a:gd name="connsiteY11-328" fmla="*/ 1082675 h 1127125"/>
                  <a:gd name="connsiteX12-329" fmla="*/ 857250 w 876300"/>
                  <a:gd name="connsiteY12-330" fmla="*/ 393700 h 1127125"/>
                  <a:gd name="connsiteX13-331" fmla="*/ 850900 w 876300"/>
                  <a:gd name="connsiteY13-332" fmla="*/ 390525 h 1127125"/>
                  <a:gd name="connsiteX14-333" fmla="*/ 876300 w 876300"/>
                  <a:gd name="connsiteY14-334" fmla="*/ 292100 h 1127125"/>
                  <a:gd name="connsiteX15-335" fmla="*/ 841375 w 876300"/>
                  <a:gd name="connsiteY15-336" fmla="*/ 149225 h 1127125"/>
                  <a:gd name="connsiteX16-337" fmla="*/ 727075 w 876300"/>
                  <a:gd name="connsiteY16-338" fmla="*/ 53975 h 1127125"/>
                  <a:gd name="connsiteX17-339" fmla="*/ 577850 w 876300"/>
                  <a:gd name="connsiteY17-340" fmla="*/ 0 h 1127125"/>
                  <a:gd name="connsiteX18-341" fmla="*/ 466725 w 876300"/>
                  <a:gd name="connsiteY18-342" fmla="*/ 0 h 1127125"/>
                  <a:gd name="connsiteX0-343" fmla="*/ 466725 w 876300"/>
                  <a:gd name="connsiteY0-344" fmla="*/ 0 h 1127125"/>
                  <a:gd name="connsiteX1-345" fmla="*/ 320675 w 876300"/>
                  <a:gd name="connsiteY1-346" fmla="*/ 111125 h 1127125"/>
                  <a:gd name="connsiteX2-347" fmla="*/ 139700 w 876300"/>
                  <a:gd name="connsiteY2-348" fmla="*/ 269875 h 1127125"/>
                  <a:gd name="connsiteX3-349" fmla="*/ 0 w 876300"/>
                  <a:gd name="connsiteY3-350" fmla="*/ 396875 h 1127125"/>
                  <a:gd name="connsiteX4-351" fmla="*/ 0 w 876300"/>
                  <a:gd name="connsiteY4-352" fmla="*/ 460375 h 1127125"/>
                  <a:gd name="connsiteX5-353" fmla="*/ 53975 w 876300"/>
                  <a:gd name="connsiteY5-354" fmla="*/ 504825 h 1127125"/>
                  <a:gd name="connsiteX6-355" fmla="*/ 323850 w 876300"/>
                  <a:gd name="connsiteY6-356" fmla="*/ 631825 h 1127125"/>
                  <a:gd name="connsiteX7-357" fmla="*/ 454025 w 876300"/>
                  <a:gd name="connsiteY7-358" fmla="*/ 758825 h 1127125"/>
                  <a:gd name="connsiteX8-359" fmla="*/ 454025 w 876300"/>
                  <a:gd name="connsiteY8-360" fmla="*/ 962025 h 1127125"/>
                  <a:gd name="connsiteX9-361" fmla="*/ 346075 w 876300"/>
                  <a:gd name="connsiteY9-362" fmla="*/ 1069975 h 1127125"/>
                  <a:gd name="connsiteX10-363" fmla="*/ 254000 w 876300"/>
                  <a:gd name="connsiteY10-364" fmla="*/ 1127125 h 1127125"/>
                  <a:gd name="connsiteX11-365" fmla="*/ 403225 w 876300"/>
                  <a:gd name="connsiteY11-366" fmla="*/ 1082675 h 1127125"/>
                  <a:gd name="connsiteX12-367" fmla="*/ 857250 w 876300"/>
                  <a:gd name="connsiteY12-368" fmla="*/ 393700 h 1127125"/>
                  <a:gd name="connsiteX13-369" fmla="*/ 850900 w 876300"/>
                  <a:gd name="connsiteY13-370" fmla="*/ 390525 h 1127125"/>
                  <a:gd name="connsiteX14-371" fmla="*/ 876300 w 876300"/>
                  <a:gd name="connsiteY14-372" fmla="*/ 292100 h 1127125"/>
                  <a:gd name="connsiteX15-373" fmla="*/ 841375 w 876300"/>
                  <a:gd name="connsiteY15-374" fmla="*/ 149225 h 1127125"/>
                  <a:gd name="connsiteX16-375" fmla="*/ 727075 w 876300"/>
                  <a:gd name="connsiteY16-376" fmla="*/ 53975 h 1127125"/>
                  <a:gd name="connsiteX17-377" fmla="*/ 577850 w 876300"/>
                  <a:gd name="connsiteY17-378" fmla="*/ 0 h 1127125"/>
                  <a:gd name="connsiteX18-379" fmla="*/ 466725 w 876300"/>
                  <a:gd name="connsiteY18-380" fmla="*/ 0 h 1127125"/>
                  <a:gd name="connsiteX0-381" fmla="*/ 466725 w 876300"/>
                  <a:gd name="connsiteY0-382" fmla="*/ 0 h 1127125"/>
                  <a:gd name="connsiteX1-383" fmla="*/ 320675 w 876300"/>
                  <a:gd name="connsiteY1-384" fmla="*/ 111125 h 1127125"/>
                  <a:gd name="connsiteX2-385" fmla="*/ 139700 w 876300"/>
                  <a:gd name="connsiteY2-386" fmla="*/ 269875 h 1127125"/>
                  <a:gd name="connsiteX3-387" fmla="*/ 22225 w 876300"/>
                  <a:gd name="connsiteY3-388" fmla="*/ 393700 h 1127125"/>
                  <a:gd name="connsiteX4-389" fmla="*/ 0 w 876300"/>
                  <a:gd name="connsiteY4-390" fmla="*/ 460375 h 1127125"/>
                  <a:gd name="connsiteX5-391" fmla="*/ 53975 w 876300"/>
                  <a:gd name="connsiteY5-392" fmla="*/ 504825 h 1127125"/>
                  <a:gd name="connsiteX6-393" fmla="*/ 323850 w 876300"/>
                  <a:gd name="connsiteY6-394" fmla="*/ 631825 h 1127125"/>
                  <a:gd name="connsiteX7-395" fmla="*/ 454025 w 876300"/>
                  <a:gd name="connsiteY7-396" fmla="*/ 758825 h 1127125"/>
                  <a:gd name="connsiteX8-397" fmla="*/ 454025 w 876300"/>
                  <a:gd name="connsiteY8-398" fmla="*/ 962025 h 1127125"/>
                  <a:gd name="connsiteX9-399" fmla="*/ 346075 w 876300"/>
                  <a:gd name="connsiteY9-400" fmla="*/ 1069975 h 1127125"/>
                  <a:gd name="connsiteX10-401" fmla="*/ 254000 w 876300"/>
                  <a:gd name="connsiteY10-402" fmla="*/ 1127125 h 1127125"/>
                  <a:gd name="connsiteX11-403" fmla="*/ 403225 w 876300"/>
                  <a:gd name="connsiteY11-404" fmla="*/ 1082675 h 1127125"/>
                  <a:gd name="connsiteX12-405" fmla="*/ 857250 w 876300"/>
                  <a:gd name="connsiteY12-406" fmla="*/ 393700 h 1127125"/>
                  <a:gd name="connsiteX13-407" fmla="*/ 850900 w 876300"/>
                  <a:gd name="connsiteY13-408" fmla="*/ 390525 h 1127125"/>
                  <a:gd name="connsiteX14-409" fmla="*/ 876300 w 876300"/>
                  <a:gd name="connsiteY14-410" fmla="*/ 292100 h 1127125"/>
                  <a:gd name="connsiteX15-411" fmla="*/ 841375 w 876300"/>
                  <a:gd name="connsiteY15-412" fmla="*/ 149225 h 1127125"/>
                  <a:gd name="connsiteX16-413" fmla="*/ 727075 w 876300"/>
                  <a:gd name="connsiteY16-414" fmla="*/ 53975 h 1127125"/>
                  <a:gd name="connsiteX17-415" fmla="*/ 577850 w 876300"/>
                  <a:gd name="connsiteY17-416" fmla="*/ 0 h 1127125"/>
                  <a:gd name="connsiteX18-417" fmla="*/ 466725 w 876300"/>
                  <a:gd name="connsiteY18-418" fmla="*/ 0 h 1127125"/>
                  <a:gd name="connsiteX0-419" fmla="*/ 466725 w 876300"/>
                  <a:gd name="connsiteY0-420" fmla="*/ 0 h 1127125"/>
                  <a:gd name="connsiteX1-421" fmla="*/ 320675 w 876300"/>
                  <a:gd name="connsiteY1-422" fmla="*/ 111125 h 1127125"/>
                  <a:gd name="connsiteX2-423" fmla="*/ 139700 w 876300"/>
                  <a:gd name="connsiteY2-424" fmla="*/ 269875 h 1127125"/>
                  <a:gd name="connsiteX3-425" fmla="*/ 22225 w 876300"/>
                  <a:gd name="connsiteY3-426" fmla="*/ 393700 h 1127125"/>
                  <a:gd name="connsiteX4-427" fmla="*/ 0 w 876300"/>
                  <a:gd name="connsiteY4-428" fmla="*/ 460375 h 1127125"/>
                  <a:gd name="connsiteX5-429" fmla="*/ 53975 w 876300"/>
                  <a:gd name="connsiteY5-430" fmla="*/ 504825 h 1127125"/>
                  <a:gd name="connsiteX6-431" fmla="*/ 323850 w 876300"/>
                  <a:gd name="connsiteY6-432" fmla="*/ 631825 h 1127125"/>
                  <a:gd name="connsiteX7-433" fmla="*/ 454025 w 876300"/>
                  <a:gd name="connsiteY7-434" fmla="*/ 758825 h 1127125"/>
                  <a:gd name="connsiteX8-435" fmla="*/ 454025 w 876300"/>
                  <a:gd name="connsiteY8-436" fmla="*/ 962025 h 1127125"/>
                  <a:gd name="connsiteX9-437" fmla="*/ 346075 w 876300"/>
                  <a:gd name="connsiteY9-438" fmla="*/ 1069975 h 1127125"/>
                  <a:gd name="connsiteX10-439" fmla="*/ 228600 w 876300"/>
                  <a:gd name="connsiteY10-440" fmla="*/ 1127125 h 1127125"/>
                  <a:gd name="connsiteX11-441" fmla="*/ 403225 w 876300"/>
                  <a:gd name="connsiteY11-442" fmla="*/ 1082675 h 1127125"/>
                  <a:gd name="connsiteX12-443" fmla="*/ 857250 w 876300"/>
                  <a:gd name="connsiteY12-444" fmla="*/ 393700 h 1127125"/>
                  <a:gd name="connsiteX13-445" fmla="*/ 850900 w 876300"/>
                  <a:gd name="connsiteY13-446" fmla="*/ 390525 h 1127125"/>
                  <a:gd name="connsiteX14-447" fmla="*/ 876300 w 876300"/>
                  <a:gd name="connsiteY14-448" fmla="*/ 292100 h 1127125"/>
                  <a:gd name="connsiteX15-449" fmla="*/ 841375 w 876300"/>
                  <a:gd name="connsiteY15-450" fmla="*/ 149225 h 1127125"/>
                  <a:gd name="connsiteX16-451" fmla="*/ 727075 w 876300"/>
                  <a:gd name="connsiteY16-452" fmla="*/ 53975 h 1127125"/>
                  <a:gd name="connsiteX17-453" fmla="*/ 577850 w 876300"/>
                  <a:gd name="connsiteY17-454" fmla="*/ 0 h 1127125"/>
                  <a:gd name="connsiteX18-455" fmla="*/ 466725 w 876300"/>
                  <a:gd name="connsiteY18-456" fmla="*/ 0 h 1127125"/>
                  <a:gd name="connsiteX0-457" fmla="*/ 466725 w 876300"/>
                  <a:gd name="connsiteY0-458" fmla="*/ 0 h 1122363"/>
                  <a:gd name="connsiteX1-459" fmla="*/ 320675 w 876300"/>
                  <a:gd name="connsiteY1-460" fmla="*/ 111125 h 1122363"/>
                  <a:gd name="connsiteX2-461" fmla="*/ 139700 w 876300"/>
                  <a:gd name="connsiteY2-462" fmla="*/ 269875 h 1122363"/>
                  <a:gd name="connsiteX3-463" fmla="*/ 22225 w 876300"/>
                  <a:gd name="connsiteY3-464" fmla="*/ 393700 h 1122363"/>
                  <a:gd name="connsiteX4-465" fmla="*/ 0 w 876300"/>
                  <a:gd name="connsiteY4-466" fmla="*/ 460375 h 1122363"/>
                  <a:gd name="connsiteX5-467" fmla="*/ 53975 w 876300"/>
                  <a:gd name="connsiteY5-468" fmla="*/ 504825 h 1122363"/>
                  <a:gd name="connsiteX6-469" fmla="*/ 323850 w 876300"/>
                  <a:gd name="connsiteY6-470" fmla="*/ 631825 h 1122363"/>
                  <a:gd name="connsiteX7-471" fmla="*/ 454025 w 876300"/>
                  <a:gd name="connsiteY7-472" fmla="*/ 758825 h 1122363"/>
                  <a:gd name="connsiteX8-473" fmla="*/ 454025 w 876300"/>
                  <a:gd name="connsiteY8-474" fmla="*/ 962025 h 1122363"/>
                  <a:gd name="connsiteX9-475" fmla="*/ 346075 w 876300"/>
                  <a:gd name="connsiteY9-476" fmla="*/ 1069975 h 1122363"/>
                  <a:gd name="connsiteX10-477" fmla="*/ 223838 w 876300"/>
                  <a:gd name="connsiteY10-478" fmla="*/ 1122363 h 1122363"/>
                  <a:gd name="connsiteX11-479" fmla="*/ 403225 w 876300"/>
                  <a:gd name="connsiteY11-480" fmla="*/ 1082675 h 1122363"/>
                  <a:gd name="connsiteX12-481" fmla="*/ 857250 w 876300"/>
                  <a:gd name="connsiteY12-482" fmla="*/ 393700 h 1122363"/>
                  <a:gd name="connsiteX13-483" fmla="*/ 850900 w 876300"/>
                  <a:gd name="connsiteY13-484" fmla="*/ 390525 h 1122363"/>
                  <a:gd name="connsiteX14-485" fmla="*/ 876300 w 876300"/>
                  <a:gd name="connsiteY14-486" fmla="*/ 292100 h 1122363"/>
                  <a:gd name="connsiteX15-487" fmla="*/ 841375 w 876300"/>
                  <a:gd name="connsiteY15-488" fmla="*/ 149225 h 1122363"/>
                  <a:gd name="connsiteX16-489" fmla="*/ 727075 w 876300"/>
                  <a:gd name="connsiteY16-490" fmla="*/ 53975 h 1122363"/>
                  <a:gd name="connsiteX17-491" fmla="*/ 577850 w 876300"/>
                  <a:gd name="connsiteY17-492" fmla="*/ 0 h 1122363"/>
                  <a:gd name="connsiteX18-493" fmla="*/ 466725 w 876300"/>
                  <a:gd name="connsiteY18-494" fmla="*/ 0 h 1122363"/>
                  <a:gd name="connsiteX0-495" fmla="*/ 466725 w 876300"/>
                  <a:gd name="connsiteY0-496" fmla="*/ 0 h 1122363"/>
                  <a:gd name="connsiteX1-497" fmla="*/ 320675 w 876300"/>
                  <a:gd name="connsiteY1-498" fmla="*/ 111125 h 1122363"/>
                  <a:gd name="connsiteX2-499" fmla="*/ 139700 w 876300"/>
                  <a:gd name="connsiteY2-500" fmla="*/ 269875 h 1122363"/>
                  <a:gd name="connsiteX3-501" fmla="*/ 22225 w 876300"/>
                  <a:gd name="connsiteY3-502" fmla="*/ 393700 h 1122363"/>
                  <a:gd name="connsiteX4-503" fmla="*/ 0 w 876300"/>
                  <a:gd name="connsiteY4-504" fmla="*/ 460375 h 1122363"/>
                  <a:gd name="connsiteX5-505" fmla="*/ 53975 w 876300"/>
                  <a:gd name="connsiteY5-506" fmla="*/ 504825 h 1122363"/>
                  <a:gd name="connsiteX6-507" fmla="*/ 323850 w 876300"/>
                  <a:gd name="connsiteY6-508" fmla="*/ 631825 h 1122363"/>
                  <a:gd name="connsiteX7-509" fmla="*/ 454025 w 876300"/>
                  <a:gd name="connsiteY7-510" fmla="*/ 758825 h 1122363"/>
                  <a:gd name="connsiteX8-511" fmla="*/ 454025 w 876300"/>
                  <a:gd name="connsiteY8-512" fmla="*/ 962025 h 1122363"/>
                  <a:gd name="connsiteX9-513" fmla="*/ 346075 w 876300"/>
                  <a:gd name="connsiteY9-514" fmla="*/ 1069975 h 1122363"/>
                  <a:gd name="connsiteX10-515" fmla="*/ 223838 w 876300"/>
                  <a:gd name="connsiteY10-516" fmla="*/ 1122363 h 1122363"/>
                  <a:gd name="connsiteX11-517" fmla="*/ 386556 w 876300"/>
                  <a:gd name="connsiteY11-518" fmla="*/ 1063625 h 1122363"/>
                  <a:gd name="connsiteX12-519" fmla="*/ 857250 w 876300"/>
                  <a:gd name="connsiteY12-520" fmla="*/ 393700 h 1122363"/>
                  <a:gd name="connsiteX13-521" fmla="*/ 850900 w 876300"/>
                  <a:gd name="connsiteY13-522" fmla="*/ 390525 h 1122363"/>
                  <a:gd name="connsiteX14-523" fmla="*/ 876300 w 876300"/>
                  <a:gd name="connsiteY14-524" fmla="*/ 292100 h 1122363"/>
                  <a:gd name="connsiteX15-525" fmla="*/ 841375 w 876300"/>
                  <a:gd name="connsiteY15-526" fmla="*/ 149225 h 1122363"/>
                  <a:gd name="connsiteX16-527" fmla="*/ 727075 w 876300"/>
                  <a:gd name="connsiteY16-528" fmla="*/ 53975 h 1122363"/>
                  <a:gd name="connsiteX17-529" fmla="*/ 577850 w 876300"/>
                  <a:gd name="connsiteY17-530" fmla="*/ 0 h 1122363"/>
                  <a:gd name="connsiteX18-531" fmla="*/ 466725 w 876300"/>
                  <a:gd name="connsiteY18-532" fmla="*/ 0 h 1122363"/>
                  <a:gd name="connsiteX0-533" fmla="*/ 466725 w 876300"/>
                  <a:gd name="connsiteY0-534" fmla="*/ 0 h 1122363"/>
                  <a:gd name="connsiteX1-535" fmla="*/ 320675 w 876300"/>
                  <a:gd name="connsiteY1-536" fmla="*/ 111125 h 1122363"/>
                  <a:gd name="connsiteX2-537" fmla="*/ 139700 w 876300"/>
                  <a:gd name="connsiteY2-538" fmla="*/ 269875 h 1122363"/>
                  <a:gd name="connsiteX3-539" fmla="*/ 22225 w 876300"/>
                  <a:gd name="connsiteY3-540" fmla="*/ 393700 h 1122363"/>
                  <a:gd name="connsiteX4-541" fmla="*/ 0 w 876300"/>
                  <a:gd name="connsiteY4-542" fmla="*/ 460375 h 1122363"/>
                  <a:gd name="connsiteX5-543" fmla="*/ 53975 w 876300"/>
                  <a:gd name="connsiteY5-544" fmla="*/ 504825 h 1122363"/>
                  <a:gd name="connsiteX6-545" fmla="*/ 323850 w 876300"/>
                  <a:gd name="connsiteY6-546" fmla="*/ 631825 h 1122363"/>
                  <a:gd name="connsiteX7-547" fmla="*/ 454025 w 876300"/>
                  <a:gd name="connsiteY7-548" fmla="*/ 758825 h 1122363"/>
                  <a:gd name="connsiteX8-549" fmla="*/ 454025 w 876300"/>
                  <a:gd name="connsiteY8-550" fmla="*/ 962025 h 1122363"/>
                  <a:gd name="connsiteX9-551" fmla="*/ 346075 w 876300"/>
                  <a:gd name="connsiteY9-552" fmla="*/ 1069975 h 1122363"/>
                  <a:gd name="connsiteX10-553" fmla="*/ 223838 w 876300"/>
                  <a:gd name="connsiteY10-554" fmla="*/ 1122363 h 1122363"/>
                  <a:gd name="connsiteX11-555" fmla="*/ 422275 w 876300"/>
                  <a:gd name="connsiteY11-556" fmla="*/ 1030288 h 1122363"/>
                  <a:gd name="connsiteX12-557" fmla="*/ 857250 w 876300"/>
                  <a:gd name="connsiteY12-558" fmla="*/ 393700 h 1122363"/>
                  <a:gd name="connsiteX13-559" fmla="*/ 850900 w 876300"/>
                  <a:gd name="connsiteY13-560" fmla="*/ 390525 h 1122363"/>
                  <a:gd name="connsiteX14-561" fmla="*/ 876300 w 876300"/>
                  <a:gd name="connsiteY14-562" fmla="*/ 292100 h 1122363"/>
                  <a:gd name="connsiteX15-563" fmla="*/ 841375 w 876300"/>
                  <a:gd name="connsiteY15-564" fmla="*/ 149225 h 1122363"/>
                  <a:gd name="connsiteX16-565" fmla="*/ 727075 w 876300"/>
                  <a:gd name="connsiteY16-566" fmla="*/ 53975 h 1122363"/>
                  <a:gd name="connsiteX17-567" fmla="*/ 577850 w 876300"/>
                  <a:gd name="connsiteY17-568" fmla="*/ 0 h 1122363"/>
                  <a:gd name="connsiteX18-569" fmla="*/ 466725 w 876300"/>
                  <a:gd name="connsiteY18-570" fmla="*/ 0 h 1122363"/>
                  <a:gd name="connsiteX0-571" fmla="*/ 466725 w 876300"/>
                  <a:gd name="connsiteY0-572" fmla="*/ 0 h 1122363"/>
                  <a:gd name="connsiteX1-573" fmla="*/ 320675 w 876300"/>
                  <a:gd name="connsiteY1-574" fmla="*/ 111125 h 1122363"/>
                  <a:gd name="connsiteX2-575" fmla="*/ 139700 w 876300"/>
                  <a:gd name="connsiteY2-576" fmla="*/ 269875 h 1122363"/>
                  <a:gd name="connsiteX3-577" fmla="*/ 22225 w 876300"/>
                  <a:gd name="connsiteY3-578" fmla="*/ 393700 h 1122363"/>
                  <a:gd name="connsiteX4-579" fmla="*/ 0 w 876300"/>
                  <a:gd name="connsiteY4-580" fmla="*/ 460375 h 1122363"/>
                  <a:gd name="connsiteX5-581" fmla="*/ 53975 w 876300"/>
                  <a:gd name="connsiteY5-582" fmla="*/ 504825 h 1122363"/>
                  <a:gd name="connsiteX6-583" fmla="*/ 323850 w 876300"/>
                  <a:gd name="connsiteY6-584" fmla="*/ 631825 h 1122363"/>
                  <a:gd name="connsiteX7-585" fmla="*/ 454025 w 876300"/>
                  <a:gd name="connsiteY7-586" fmla="*/ 758825 h 1122363"/>
                  <a:gd name="connsiteX8-587" fmla="*/ 454025 w 876300"/>
                  <a:gd name="connsiteY8-588" fmla="*/ 962025 h 1122363"/>
                  <a:gd name="connsiteX9-589" fmla="*/ 346075 w 876300"/>
                  <a:gd name="connsiteY9-590" fmla="*/ 1069975 h 1122363"/>
                  <a:gd name="connsiteX10-591" fmla="*/ 223838 w 876300"/>
                  <a:gd name="connsiteY10-592" fmla="*/ 1122363 h 1122363"/>
                  <a:gd name="connsiteX11-593" fmla="*/ 422275 w 876300"/>
                  <a:gd name="connsiteY11-594" fmla="*/ 1030288 h 1122363"/>
                  <a:gd name="connsiteX12-595" fmla="*/ 857250 w 876300"/>
                  <a:gd name="connsiteY12-596" fmla="*/ 393700 h 1122363"/>
                  <a:gd name="connsiteX13-597" fmla="*/ 860425 w 876300"/>
                  <a:gd name="connsiteY13-598" fmla="*/ 385763 h 1122363"/>
                  <a:gd name="connsiteX14-599" fmla="*/ 876300 w 876300"/>
                  <a:gd name="connsiteY14-600" fmla="*/ 292100 h 1122363"/>
                  <a:gd name="connsiteX15-601" fmla="*/ 841375 w 876300"/>
                  <a:gd name="connsiteY15-602" fmla="*/ 149225 h 1122363"/>
                  <a:gd name="connsiteX16-603" fmla="*/ 727075 w 876300"/>
                  <a:gd name="connsiteY16-604" fmla="*/ 53975 h 1122363"/>
                  <a:gd name="connsiteX17-605" fmla="*/ 577850 w 876300"/>
                  <a:gd name="connsiteY17-606" fmla="*/ 0 h 1122363"/>
                  <a:gd name="connsiteX18-607" fmla="*/ 466725 w 876300"/>
                  <a:gd name="connsiteY18-608" fmla="*/ 0 h 1122363"/>
                  <a:gd name="connsiteX0-609" fmla="*/ 466725 w 876300"/>
                  <a:gd name="connsiteY0-610" fmla="*/ 0 h 1122363"/>
                  <a:gd name="connsiteX1-611" fmla="*/ 320675 w 876300"/>
                  <a:gd name="connsiteY1-612" fmla="*/ 111125 h 1122363"/>
                  <a:gd name="connsiteX2-613" fmla="*/ 139700 w 876300"/>
                  <a:gd name="connsiteY2-614" fmla="*/ 269875 h 1122363"/>
                  <a:gd name="connsiteX3-615" fmla="*/ 22225 w 876300"/>
                  <a:gd name="connsiteY3-616" fmla="*/ 393700 h 1122363"/>
                  <a:gd name="connsiteX4-617" fmla="*/ 0 w 876300"/>
                  <a:gd name="connsiteY4-618" fmla="*/ 460375 h 1122363"/>
                  <a:gd name="connsiteX5-619" fmla="*/ 53975 w 876300"/>
                  <a:gd name="connsiteY5-620" fmla="*/ 504825 h 1122363"/>
                  <a:gd name="connsiteX6-621" fmla="*/ 323850 w 876300"/>
                  <a:gd name="connsiteY6-622" fmla="*/ 631825 h 1122363"/>
                  <a:gd name="connsiteX7-623" fmla="*/ 454025 w 876300"/>
                  <a:gd name="connsiteY7-624" fmla="*/ 758825 h 1122363"/>
                  <a:gd name="connsiteX8-625" fmla="*/ 454025 w 876300"/>
                  <a:gd name="connsiteY8-626" fmla="*/ 962025 h 1122363"/>
                  <a:gd name="connsiteX9-627" fmla="*/ 346075 w 876300"/>
                  <a:gd name="connsiteY9-628" fmla="*/ 1069975 h 1122363"/>
                  <a:gd name="connsiteX10-629" fmla="*/ 223838 w 876300"/>
                  <a:gd name="connsiteY10-630" fmla="*/ 1122363 h 1122363"/>
                  <a:gd name="connsiteX11-631" fmla="*/ 422275 w 876300"/>
                  <a:gd name="connsiteY11-632" fmla="*/ 1030288 h 1122363"/>
                  <a:gd name="connsiteX12-633" fmla="*/ 857250 w 876300"/>
                  <a:gd name="connsiteY12-634" fmla="*/ 393700 h 1122363"/>
                  <a:gd name="connsiteX13-635" fmla="*/ 869950 w 876300"/>
                  <a:gd name="connsiteY13-636" fmla="*/ 376238 h 1122363"/>
                  <a:gd name="connsiteX14-637" fmla="*/ 876300 w 876300"/>
                  <a:gd name="connsiteY14-638" fmla="*/ 292100 h 1122363"/>
                  <a:gd name="connsiteX15-639" fmla="*/ 841375 w 876300"/>
                  <a:gd name="connsiteY15-640" fmla="*/ 149225 h 1122363"/>
                  <a:gd name="connsiteX16-641" fmla="*/ 727075 w 876300"/>
                  <a:gd name="connsiteY16-642" fmla="*/ 53975 h 1122363"/>
                  <a:gd name="connsiteX17-643" fmla="*/ 577850 w 876300"/>
                  <a:gd name="connsiteY17-644" fmla="*/ 0 h 1122363"/>
                  <a:gd name="connsiteX18-645" fmla="*/ 466725 w 876300"/>
                  <a:gd name="connsiteY18-646" fmla="*/ 0 h 1122363"/>
                  <a:gd name="connsiteX0-647" fmla="*/ 466725 w 876300"/>
                  <a:gd name="connsiteY0-648" fmla="*/ 0 h 1122363"/>
                  <a:gd name="connsiteX1-649" fmla="*/ 320675 w 876300"/>
                  <a:gd name="connsiteY1-650" fmla="*/ 111125 h 1122363"/>
                  <a:gd name="connsiteX2-651" fmla="*/ 139700 w 876300"/>
                  <a:gd name="connsiteY2-652" fmla="*/ 269875 h 1122363"/>
                  <a:gd name="connsiteX3-653" fmla="*/ 22225 w 876300"/>
                  <a:gd name="connsiteY3-654" fmla="*/ 393700 h 1122363"/>
                  <a:gd name="connsiteX4-655" fmla="*/ 0 w 876300"/>
                  <a:gd name="connsiteY4-656" fmla="*/ 460375 h 1122363"/>
                  <a:gd name="connsiteX5-657" fmla="*/ 53975 w 876300"/>
                  <a:gd name="connsiteY5-658" fmla="*/ 504825 h 1122363"/>
                  <a:gd name="connsiteX6-659" fmla="*/ 323850 w 876300"/>
                  <a:gd name="connsiteY6-660" fmla="*/ 631825 h 1122363"/>
                  <a:gd name="connsiteX7-661" fmla="*/ 454025 w 876300"/>
                  <a:gd name="connsiteY7-662" fmla="*/ 758825 h 1122363"/>
                  <a:gd name="connsiteX8-663" fmla="*/ 454025 w 876300"/>
                  <a:gd name="connsiteY8-664" fmla="*/ 962025 h 1122363"/>
                  <a:gd name="connsiteX9-665" fmla="*/ 346075 w 876300"/>
                  <a:gd name="connsiteY9-666" fmla="*/ 1069975 h 1122363"/>
                  <a:gd name="connsiteX10-667" fmla="*/ 223838 w 876300"/>
                  <a:gd name="connsiteY10-668" fmla="*/ 1122363 h 1122363"/>
                  <a:gd name="connsiteX11-669" fmla="*/ 422275 w 876300"/>
                  <a:gd name="connsiteY11-670" fmla="*/ 1030288 h 1122363"/>
                  <a:gd name="connsiteX12-671" fmla="*/ 869950 w 876300"/>
                  <a:gd name="connsiteY12-672" fmla="*/ 376238 h 1122363"/>
                  <a:gd name="connsiteX13-673" fmla="*/ 876300 w 876300"/>
                  <a:gd name="connsiteY13-674" fmla="*/ 292100 h 1122363"/>
                  <a:gd name="connsiteX14-675" fmla="*/ 841375 w 876300"/>
                  <a:gd name="connsiteY14-676" fmla="*/ 149225 h 1122363"/>
                  <a:gd name="connsiteX15-677" fmla="*/ 727075 w 876300"/>
                  <a:gd name="connsiteY15-678" fmla="*/ 53975 h 1122363"/>
                  <a:gd name="connsiteX16-679" fmla="*/ 577850 w 876300"/>
                  <a:gd name="connsiteY16-680" fmla="*/ 0 h 1122363"/>
                  <a:gd name="connsiteX17-681" fmla="*/ 466725 w 876300"/>
                  <a:gd name="connsiteY17-682" fmla="*/ 0 h 1122363"/>
                  <a:gd name="connsiteX0-683" fmla="*/ 466725 w 876300"/>
                  <a:gd name="connsiteY0-684" fmla="*/ 0 h 1122363"/>
                  <a:gd name="connsiteX1-685" fmla="*/ 320675 w 876300"/>
                  <a:gd name="connsiteY1-686" fmla="*/ 111125 h 1122363"/>
                  <a:gd name="connsiteX2-687" fmla="*/ 139700 w 876300"/>
                  <a:gd name="connsiteY2-688" fmla="*/ 269875 h 1122363"/>
                  <a:gd name="connsiteX3-689" fmla="*/ 22225 w 876300"/>
                  <a:gd name="connsiteY3-690" fmla="*/ 393700 h 1122363"/>
                  <a:gd name="connsiteX4-691" fmla="*/ 0 w 876300"/>
                  <a:gd name="connsiteY4-692" fmla="*/ 460375 h 1122363"/>
                  <a:gd name="connsiteX5-693" fmla="*/ 53975 w 876300"/>
                  <a:gd name="connsiteY5-694" fmla="*/ 504825 h 1122363"/>
                  <a:gd name="connsiteX6-695" fmla="*/ 323850 w 876300"/>
                  <a:gd name="connsiteY6-696" fmla="*/ 631825 h 1122363"/>
                  <a:gd name="connsiteX7-697" fmla="*/ 454025 w 876300"/>
                  <a:gd name="connsiteY7-698" fmla="*/ 758825 h 1122363"/>
                  <a:gd name="connsiteX8-699" fmla="*/ 454025 w 876300"/>
                  <a:gd name="connsiteY8-700" fmla="*/ 962025 h 1122363"/>
                  <a:gd name="connsiteX9-701" fmla="*/ 346075 w 876300"/>
                  <a:gd name="connsiteY9-702" fmla="*/ 1069975 h 1122363"/>
                  <a:gd name="connsiteX10-703" fmla="*/ 223838 w 876300"/>
                  <a:gd name="connsiteY10-704" fmla="*/ 1122363 h 1122363"/>
                  <a:gd name="connsiteX11-705" fmla="*/ 422275 w 876300"/>
                  <a:gd name="connsiteY11-706" fmla="*/ 1030288 h 1122363"/>
                  <a:gd name="connsiteX12-707" fmla="*/ 869950 w 876300"/>
                  <a:gd name="connsiteY12-708" fmla="*/ 376238 h 1122363"/>
                  <a:gd name="connsiteX13-709" fmla="*/ 876300 w 876300"/>
                  <a:gd name="connsiteY13-710" fmla="*/ 292100 h 1122363"/>
                  <a:gd name="connsiteX14-711" fmla="*/ 841375 w 876300"/>
                  <a:gd name="connsiteY14-712" fmla="*/ 149225 h 1122363"/>
                  <a:gd name="connsiteX15-713" fmla="*/ 727075 w 876300"/>
                  <a:gd name="connsiteY15-714" fmla="*/ 53975 h 1122363"/>
                  <a:gd name="connsiteX16-715" fmla="*/ 577850 w 876300"/>
                  <a:gd name="connsiteY16-716" fmla="*/ 0 h 1122363"/>
                  <a:gd name="connsiteX17-717" fmla="*/ 466725 w 876300"/>
                  <a:gd name="connsiteY17-718" fmla="*/ 0 h 1122363"/>
                  <a:gd name="connsiteX0-719" fmla="*/ 466725 w 876311"/>
                  <a:gd name="connsiteY0-720" fmla="*/ 0 h 1122363"/>
                  <a:gd name="connsiteX1-721" fmla="*/ 320675 w 876311"/>
                  <a:gd name="connsiteY1-722" fmla="*/ 111125 h 1122363"/>
                  <a:gd name="connsiteX2-723" fmla="*/ 139700 w 876311"/>
                  <a:gd name="connsiteY2-724" fmla="*/ 269875 h 1122363"/>
                  <a:gd name="connsiteX3-725" fmla="*/ 22225 w 876311"/>
                  <a:gd name="connsiteY3-726" fmla="*/ 393700 h 1122363"/>
                  <a:gd name="connsiteX4-727" fmla="*/ 0 w 876311"/>
                  <a:gd name="connsiteY4-728" fmla="*/ 460375 h 1122363"/>
                  <a:gd name="connsiteX5-729" fmla="*/ 53975 w 876311"/>
                  <a:gd name="connsiteY5-730" fmla="*/ 504825 h 1122363"/>
                  <a:gd name="connsiteX6-731" fmla="*/ 323850 w 876311"/>
                  <a:gd name="connsiteY6-732" fmla="*/ 631825 h 1122363"/>
                  <a:gd name="connsiteX7-733" fmla="*/ 454025 w 876311"/>
                  <a:gd name="connsiteY7-734" fmla="*/ 758825 h 1122363"/>
                  <a:gd name="connsiteX8-735" fmla="*/ 454025 w 876311"/>
                  <a:gd name="connsiteY8-736" fmla="*/ 962025 h 1122363"/>
                  <a:gd name="connsiteX9-737" fmla="*/ 346075 w 876311"/>
                  <a:gd name="connsiteY9-738" fmla="*/ 1069975 h 1122363"/>
                  <a:gd name="connsiteX10-739" fmla="*/ 223838 w 876311"/>
                  <a:gd name="connsiteY10-740" fmla="*/ 1122363 h 1122363"/>
                  <a:gd name="connsiteX11-741" fmla="*/ 422275 w 876311"/>
                  <a:gd name="connsiteY11-742" fmla="*/ 1030288 h 1122363"/>
                  <a:gd name="connsiteX12-743" fmla="*/ 869950 w 876311"/>
                  <a:gd name="connsiteY12-744" fmla="*/ 376238 h 1122363"/>
                  <a:gd name="connsiteX13-745" fmla="*/ 876300 w 876311"/>
                  <a:gd name="connsiteY13-746" fmla="*/ 292100 h 1122363"/>
                  <a:gd name="connsiteX14-747" fmla="*/ 841375 w 876311"/>
                  <a:gd name="connsiteY14-748" fmla="*/ 149225 h 1122363"/>
                  <a:gd name="connsiteX15-749" fmla="*/ 727075 w 876311"/>
                  <a:gd name="connsiteY15-750" fmla="*/ 53975 h 1122363"/>
                  <a:gd name="connsiteX16-751" fmla="*/ 577850 w 876311"/>
                  <a:gd name="connsiteY16-752" fmla="*/ 0 h 1122363"/>
                  <a:gd name="connsiteX17-753" fmla="*/ 466725 w 876311"/>
                  <a:gd name="connsiteY17-754" fmla="*/ 0 h 1122363"/>
                  <a:gd name="connsiteX0-755" fmla="*/ 466725 w 876311"/>
                  <a:gd name="connsiteY0-756" fmla="*/ 0 h 1122363"/>
                  <a:gd name="connsiteX1-757" fmla="*/ 320675 w 876311"/>
                  <a:gd name="connsiteY1-758" fmla="*/ 111125 h 1122363"/>
                  <a:gd name="connsiteX2-759" fmla="*/ 139700 w 876311"/>
                  <a:gd name="connsiteY2-760" fmla="*/ 269875 h 1122363"/>
                  <a:gd name="connsiteX3-761" fmla="*/ 22225 w 876311"/>
                  <a:gd name="connsiteY3-762" fmla="*/ 393700 h 1122363"/>
                  <a:gd name="connsiteX4-763" fmla="*/ 0 w 876311"/>
                  <a:gd name="connsiteY4-764" fmla="*/ 460375 h 1122363"/>
                  <a:gd name="connsiteX5-765" fmla="*/ 53975 w 876311"/>
                  <a:gd name="connsiteY5-766" fmla="*/ 504825 h 1122363"/>
                  <a:gd name="connsiteX6-767" fmla="*/ 323850 w 876311"/>
                  <a:gd name="connsiteY6-768" fmla="*/ 631825 h 1122363"/>
                  <a:gd name="connsiteX7-769" fmla="*/ 454025 w 876311"/>
                  <a:gd name="connsiteY7-770" fmla="*/ 758825 h 1122363"/>
                  <a:gd name="connsiteX8-771" fmla="*/ 454025 w 876311"/>
                  <a:gd name="connsiteY8-772" fmla="*/ 962025 h 1122363"/>
                  <a:gd name="connsiteX9-773" fmla="*/ 346075 w 876311"/>
                  <a:gd name="connsiteY9-774" fmla="*/ 1069975 h 1122363"/>
                  <a:gd name="connsiteX10-775" fmla="*/ 223838 w 876311"/>
                  <a:gd name="connsiteY10-776" fmla="*/ 1122363 h 1122363"/>
                  <a:gd name="connsiteX11-777" fmla="*/ 422275 w 876311"/>
                  <a:gd name="connsiteY11-778" fmla="*/ 1030288 h 1122363"/>
                  <a:gd name="connsiteX12-779" fmla="*/ 869950 w 876311"/>
                  <a:gd name="connsiteY12-780" fmla="*/ 376238 h 1122363"/>
                  <a:gd name="connsiteX13-781" fmla="*/ 876300 w 876311"/>
                  <a:gd name="connsiteY13-782" fmla="*/ 292100 h 1122363"/>
                  <a:gd name="connsiteX14-783" fmla="*/ 841375 w 876311"/>
                  <a:gd name="connsiteY14-784" fmla="*/ 149225 h 1122363"/>
                  <a:gd name="connsiteX15-785" fmla="*/ 727075 w 876311"/>
                  <a:gd name="connsiteY15-786" fmla="*/ 53975 h 1122363"/>
                  <a:gd name="connsiteX16-787" fmla="*/ 577850 w 876311"/>
                  <a:gd name="connsiteY16-788" fmla="*/ 0 h 1122363"/>
                  <a:gd name="connsiteX17-789" fmla="*/ 466725 w 876311"/>
                  <a:gd name="connsiteY17-790" fmla="*/ 0 h 1122363"/>
                  <a:gd name="connsiteX0-791" fmla="*/ 466725 w 876311"/>
                  <a:gd name="connsiteY0-792" fmla="*/ 0 h 1122363"/>
                  <a:gd name="connsiteX1-793" fmla="*/ 320675 w 876311"/>
                  <a:gd name="connsiteY1-794" fmla="*/ 111125 h 1122363"/>
                  <a:gd name="connsiteX2-795" fmla="*/ 139700 w 876311"/>
                  <a:gd name="connsiteY2-796" fmla="*/ 269875 h 1122363"/>
                  <a:gd name="connsiteX3-797" fmla="*/ 22225 w 876311"/>
                  <a:gd name="connsiteY3-798" fmla="*/ 393700 h 1122363"/>
                  <a:gd name="connsiteX4-799" fmla="*/ 0 w 876311"/>
                  <a:gd name="connsiteY4-800" fmla="*/ 460375 h 1122363"/>
                  <a:gd name="connsiteX5-801" fmla="*/ 53975 w 876311"/>
                  <a:gd name="connsiteY5-802" fmla="*/ 504825 h 1122363"/>
                  <a:gd name="connsiteX6-803" fmla="*/ 323850 w 876311"/>
                  <a:gd name="connsiteY6-804" fmla="*/ 631825 h 1122363"/>
                  <a:gd name="connsiteX7-805" fmla="*/ 454025 w 876311"/>
                  <a:gd name="connsiteY7-806" fmla="*/ 758825 h 1122363"/>
                  <a:gd name="connsiteX8-807" fmla="*/ 454025 w 876311"/>
                  <a:gd name="connsiteY8-808" fmla="*/ 962025 h 1122363"/>
                  <a:gd name="connsiteX9-809" fmla="*/ 346075 w 876311"/>
                  <a:gd name="connsiteY9-810" fmla="*/ 1069975 h 1122363"/>
                  <a:gd name="connsiteX10-811" fmla="*/ 223838 w 876311"/>
                  <a:gd name="connsiteY10-812" fmla="*/ 1122363 h 1122363"/>
                  <a:gd name="connsiteX11-813" fmla="*/ 422275 w 876311"/>
                  <a:gd name="connsiteY11-814" fmla="*/ 1030288 h 1122363"/>
                  <a:gd name="connsiteX12-815" fmla="*/ 869950 w 876311"/>
                  <a:gd name="connsiteY12-816" fmla="*/ 376238 h 1122363"/>
                  <a:gd name="connsiteX13-817" fmla="*/ 876300 w 876311"/>
                  <a:gd name="connsiteY13-818" fmla="*/ 292100 h 1122363"/>
                  <a:gd name="connsiteX14-819" fmla="*/ 841375 w 876311"/>
                  <a:gd name="connsiteY14-820" fmla="*/ 149225 h 1122363"/>
                  <a:gd name="connsiteX15-821" fmla="*/ 727075 w 876311"/>
                  <a:gd name="connsiteY15-822" fmla="*/ 53975 h 1122363"/>
                  <a:gd name="connsiteX16-823" fmla="*/ 577850 w 876311"/>
                  <a:gd name="connsiteY16-824" fmla="*/ 0 h 1122363"/>
                  <a:gd name="connsiteX17-825" fmla="*/ 466725 w 876311"/>
                  <a:gd name="connsiteY17-826" fmla="*/ 0 h 1122363"/>
                  <a:gd name="connsiteX0-827" fmla="*/ 466725 w 876311"/>
                  <a:gd name="connsiteY0-828" fmla="*/ 0 h 1122363"/>
                  <a:gd name="connsiteX1-829" fmla="*/ 320675 w 876311"/>
                  <a:gd name="connsiteY1-830" fmla="*/ 111125 h 1122363"/>
                  <a:gd name="connsiteX2-831" fmla="*/ 139700 w 876311"/>
                  <a:gd name="connsiteY2-832" fmla="*/ 269875 h 1122363"/>
                  <a:gd name="connsiteX3-833" fmla="*/ 22225 w 876311"/>
                  <a:gd name="connsiteY3-834" fmla="*/ 393700 h 1122363"/>
                  <a:gd name="connsiteX4-835" fmla="*/ 0 w 876311"/>
                  <a:gd name="connsiteY4-836" fmla="*/ 460375 h 1122363"/>
                  <a:gd name="connsiteX5-837" fmla="*/ 53975 w 876311"/>
                  <a:gd name="connsiteY5-838" fmla="*/ 504825 h 1122363"/>
                  <a:gd name="connsiteX6-839" fmla="*/ 323850 w 876311"/>
                  <a:gd name="connsiteY6-840" fmla="*/ 631825 h 1122363"/>
                  <a:gd name="connsiteX7-841" fmla="*/ 454025 w 876311"/>
                  <a:gd name="connsiteY7-842" fmla="*/ 758825 h 1122363"/>
                  <a:gd name="connsiteX8-843" fmla="*/ 454025 w 876311"/>
                  <a:gd name="connsiteY8-844" fmla="*/ 962025 h 1122363"/>
                  <a:gd name="connsiteX9-845" fmla="*/ 346075 w 876311"/>
                  <a:gd name="connsiteY9-846" fmla="*/ 1069975 h 1122363"/>
                  <a:gd name="connsiteX10-847" fmla="*/ 223838 w 876311"/>
                  <a:gd name="connsiteY10-848" fmla="*/ 1122363 h 1122363"/>
                  <a:gd name="connsiteX11-849" fmla="*/ 422275 w 876311"/>
                  <a:gd name="connsiteY11-850" fmla="*/ 1030288 h 1122363"/>
                  <a:gd name="connsiteX12-851" fmla="*/ 869950 w 876311"/>
                  <a:gd name="connsiteY12-852" fmla="*/ 376238 h 1122363"/>
                  <a:gd name="connsiteX13-853" fmla="*/ 876300 w 876311"/>
                  <a:gd name="connsiteY13-854" fmla="*/ 292100 h 1122363"/>
                  <a:gd name="connsiteX14-855" fmla="*/ 841375 w 876311"/>
                  <a:gd name="connsiteY14-856" fmla="*/ 149225 h 1122363"/>
                  <a:gd name="connsiteX15-857" fmla="*/ 727075 w 876311"/>
                  <a:gd name="connsiteY15-858" fmla="*/ 53975 h 1122363"/>
                  <a:gd name="connsiteX16-859" fmla="*/ 577850 w 876311"/>
                  <a:gd name="connsiteY16-860" fmla="*/ 0 h 1122363"/>
                  <a:gd name="connsiteX17-861" fmla="*/ 466725 w 876311"/>
                  <a:gd name="connsiteY17-862" fmla="*/ 0 h 1122363"/>
                  <a:gd name="connsiteX0-863" fmla="*/ 466725 w 876311"/>
                  <a:gd name="connsiteY0-864" fmla="*/ 0 h 1122363"/>
                  <a:gd name="connsiteX1-865" fmla="*/ 320675 w 876311"/>
                  <a:gd name="connsiteY1-866" fmla="*/ 111125 h 1122363"/>
                  <a:gd name="connsiteX2-867" fmla="*/ 139700 w 876311"/>
                  <a:gd name="connsiteY2-868" fmla="*/ 269875 h 1122363"/>
                  <a:gd name="connsiteX3-869" fmla="*/ 22225 w 876311"/>
                  <a:gd name="connsiteY3-870" fmla="*/ 393700 h 1122363"/>
                  <a:gd name="connsiteX4-871" fmla="*/ 0 w 876311"/>
                  <a:gd name="connsiteY4-872" fmla="*/ 460375 h 1122363"/>
                  <a:gd name="connsiteX5-873" fmla="*/ 53975 w 876311"/>
                  <a:gd name="connsiteY5-874" fmla="*/ 504825 h 1122363"/>
                  <a:gd name="connsiteX6-875" fmla="*/ 323850 w 876311"/>
                  <a:gd name="connsiteY6-876" fmla="*/ 631825 h 1122363"/>
                  <a:gd name="connsiteX7-877" fmla="*/ 454025 w 876311"/>
                  <a:gd name="connsiteY7-878" fmla="*/ 758825 h 1122363"/>
                  <a:gd name="connsiteX8-879" fmla="*/ 454025 w 876311"/>
                  <a:gd name="connsiteY8-880" fmla="*/ 962025 h 1122363"/>
                  <a:gd name="connsiteX9-881" fmla="*/ 346075 w 876311"/>
                  <a:gd name="connsiteY9-882" fmla="*/ 1069975 h 1122363"/>
                  <a:gd name="connsiteX10-883" fmla="*/ 223838 w 876311"/>
                  <a:gd name="connsiteY10-884" fmla="*/ 1122363 h 1122363"/>
                  <a:gd name="connsiteX11-885" fmla="*/ 422275 w 876311"/>
                  <a:gd name="connsiteY11-886" fmla="*/ 1030288 h 1122363"/>
                  <a:gd name="connsiteX12-887" fmla="*/ 869950 w 876311"/>
                  <a:gd name="connsiteY12-888" fmla="*/ 376238 h 1122363"/>
                  <a:gd name="connsiteX13-889" fmla="*/ 876300 w 876311"/>
                  <a:gd name="connsiteY13-890" fmla="*/ 292100 h 1122363"/>
                  <a:gd name="connsiteX14-891" fmla="*/ 841375 w 876311"/>
                  <a:gd name="connsiteY14-892" fmla="*/ 149225 h 1122363"/>
                  <a:gd name="connsiteX15-893" fmla="*/ 727075 w 876311"/>
                  <a:gd name="connsiteY15-894" fmla="*/ 53975 h 1122363"/>
                  <a:gd name="connsiteX16-895" fmla="*/ 577850 w 876311"/>
                  <a:gd name="connsiteY16-896" fmla="*/ 0 h 1122363"/>
                  <a:gd name="connsiteX17-897" fmla="*/ 466725 w 876311"/>
                  <a:gd name="connsiteY17-898" fmla="*/ 0 h 1122363"/>
                  <a:gd name="connsiteX0-899" fmla="*/ 466725 w 876311"/>
                  <a:gd name="connsiteY0-900" fmla="*/ 0 h 1122363"/>
                  <a:gd name="connsiteX1-901" fmla="*/ 320675 w 876311"/>
                  <a:gd name="connsiteY1-902" fmla="*/ 111125 h 1122363"/>
                  <a:gd name="connsiteX2-903" fmla="*/ 139700 w 876311"/>
                  <a:gd name="connsiteY2-904" fmla="*/ 269875 h 1122363"/>
                  <a:gd name="connsiteX3-905" fmla="*/ 22225 w 876311"/>
                  <a:gd name="connsiteY3-906" fmla="*/ 393700 h 1122363"/>
                  <a:gd name="connsiteX4-907" fmla="*/ 0 w 876311"/>
                  <a:gd name="connsiteY4-908" fmla="*/ 460375 h 1122363"/>
                  <a:gd name="connsiteX5-909" fmla="*/ 53975 w 876311"/>
                  <a:gd name="connsiteY5-910" fmla="*/ 504825 h 1122363"/>
                  <a:gd name="connsiteX6-911" fmla="*/ 323850 w 876311"/>
                  <a:gd name="connsiteY6-912" fmla="*/ 631825 h 1122363"/>
                  <a:gd name="connsiteX7-913" fmla="*/ 454025 w 876311"/>
                  <a:gd name="connsiteY7-914" fmla="*/ 758825 h 1122363"/>
                  <a:gd name="connsiteX8-915" fmla="*/ 454025 w 876311"/>
                  <a:gd name="connsiteY8-916" fmla="*/ 962025 h 1122363"/>
                  <a:gd name="connsiteX9-917" fmla="*/ 346075 w 876311"/>
                  <a:gd name="connsiteY9-918" fmla="*/ 1069975 h 1122363"/>
                  <a:gd name="connsiteX10-919" fmla="*/ 223838 w 876311"/>
                  <a:gd name="connsiteY10-920" fmla="*/ 1122363 h 1122363"/>
                  <a:gd name="connsiteX11-921" fmla="*/ 422275 w 876311"/>
                  <a:gd name="connsiteY11-922" fmla="*/ 1030288 h 1122363"/>
                  <a:gd name="connsiteX12-923" fmla="*/ 869950 w 876311"/>
                  <a:gd name="connsiteY12-924" fmla="*/ 376238 h 1122363"/>
                  <a:gd name="connsiteX13-925" fmla="*/ 876300 w 876311"/>
                  <a:gd name="connsiteY13-926" fmla="*/ 292100 h 1122363"/>
                  <a:gd name="connsiteX14-927" fmla="*/ 841375 w 876311"/>
                  <a:gd name="connsiteY14-928" fmla="*/ 149225 h 1122363"/>
                  <a:gd name="connsiteX15-929" fmla="*/ 727075 w 876311"/>
                  <a:gd name="connsiteY15-930" fmla="*/ 53975 h 1122363"/>
                  <a:gd name="connsiteX16-931" fmla="*/ 577850 w 876311"/>
                  <a:gd name="connsiteY16-932" fmla="*/ 0 h 1122363"/>
                  <a:gd name="connsiteX17-933" fmla="*/ 466725 w 876311"/>
                  <a:gd name="connsiteY17-934" fmla="*/ 0 h 1122363"/>
                  <a:gd name="connsiteX0-935" fmla="*/ 466725 w 876311"/>
                  <a:gd name="connsiteY0-936" fmla="*/ 3175 h 1125538"/>
                  <a:gd name="connsiteX1-937" fmla="*/ 320675 w 876311"/>
                  <a:gd name="connsiteY1-938" fmla="*/ 114300 h 1125538"/>
                  <a:gd name="connsiteX2-939" fmla="*/ 139700 w 876311"/>
                  <a:gd name="connsiteY2-940" fmla="*/ 273050 h 1125538"/>
                  <a:gd name="connsiteX3-941" fmla="*/ 22225 w 876311"/>
                  <a:gd name="connsiteY3-942" fmla="*/ 396875 h 1125538"/>
                  <a:gd name="connsiteX4-943" fmla="*/ 0 w 876311"/>
                  <a:gd name="connsiteY4-944" fmla="*/ 463550 h 1125538"/>
                  <a:gd name="connsiteX5-945" fmla="*/ 53975 w 876311"/>
                  <a:gd name="connsiteY5-946" fmla="*/ 508000 h 1125538"/>
                  <a:gd name="connsiteX6-947" fmla="*/ 323850 w 876311"/>
                  <a:gd name="connsiteY6-948" fmla="*/ 635000 h 1125538"/>
                  <a:gd name="connsiteX7-949" fmla="*/ 454025 w 876311"/>
                  <a:gd name="connsiteY7-950" fmla="*/ 762000 h 1125538"/>
                  <a:gd name="connsiteX8-951" fmla="*/ 454025 w 876311"/>
                  <a:gd name="connsiteY8-952" fmla="*/ 965200 h 1125538"/>
                  <a:gd name="connsiteX9-953" fmla="*/ 346075 w 876311"/>
                  <a:gd name="connsiteY9-954" fmla="*/ 1073150 h 1125538"/>
                  <a:gd name="connsiteX10-955" fmla="*/ 223838 w 876311"/>
                  <a:gd name="connsiteY10-956" fmla="*/ 1125538 h 1125538"/>
                  <a:gd name="connsiteX11-957" fmla="*/ 422275 w 876311"/>
                  <a:gd name="connsiteY11-958" fmla="*/ 1033463 h 1125538"/>
                  <a:gd name="connsiteX12-959" fmla="*/ 869950 w 876311"/>
                  <a:gd name="connsiteY12-960" fmla="*/ 379413 h 1125538"/>
                  <a:gd name="connsiteX13-961" fmla="*/ 876300 w 876311"/>
                  <a:gd name="connsiteY13-962" fmla="*/ 295275 h 1125538"/>
                  <a:gd name="connsiteX14-963" fmla="*/ 841375 w 876311"/>
                  <a:gd name="connsiteY14-964" fmla="*/ 152400 h 1125538"/>
                  <a:gd name="connsiteX15-965" fmla="*/ 727075 w 876311"/>
                  <a:gd name="connsiteY15-966" fmla="*/ 57150 h 1125538"/>
                  <a:gd name="connsiteX16-967" fmla="*/ 577850 w 876311"/>
                  <a:gd name="connsiteY16-968" fmla="*/ 3175 h 1125538"/>
                  <a:gd name="connsiteX17-969" fmla="*/ 466725 w 876311"/>
                  <a:gd name="connsiteY17-970" fmla="*/ 3175 h 1125538"/>
                  <a:gd name="connsiteX0-971" fmla="*/ 466725 w 876311"/>
                  <a:gd name="connsiteY0-972" fmla="*/ 5357 h 1127720"/>
                  <a:gd name="connsiteX1-973" fmla="*/ 320675 w 876311"/>
                  <a:gd name="connsiteY1-974" fmla="*/ 116482 h 1127720"/>
                  <a:gd name="connsiteX2-975" fmla="*/ 139700 w 876311"/>
                  <a:gd name="connsiteY2-976" fmla="*/ 275232 h 1127720"/>
                  <a:gd name="connsiteX3-977" fmla="*/ 22225 w 876311"/>
                  <a:gd name="connsiteY3-978" fmla="*/ 399057 h 1127720"/>
                  <a:gd name="connsiteX4-979" fmla="*/ 0 w 876311"/>
                  <a:gd name="connsiteY4-980" fmla="*/ 465732 h 1127720"/>
                  <a:gd name="connsiteX5-981" fmla="*/ 53975 w 876311"/>
                  <a:gd name="connsiteY5-982" fmla="*/ 510182 h 1127720"/>
                  <a:gd name="connsiteX6-983" fmla="*/ 323850 w 876311"/>
                  <a:gd name="connsiteY6-984" fmla="*/ 637182 h 1127720"/>
                  <a:gd name="connsiteX7-985" fmla="*/ 454025 w 876311"/>
                  <a:gd name="connsiteY7-986" fmla="*/ 764182 h 1127720"/>
                  <a:gd name="connsiteX8-987" fmla="*/ 454025 w 876311"/>
                  <a:gd name="connsiteY8-988" fmla="*/ 967382 h 1127720"/>
                  <a:gd name="connsiteX9-989" fmla="*/ 346075 w 876311"/>
                  <a:gd name="connsiteY9-990" fmla="*/ 1075332 h 1127720"/>
                  <a:gd name="connsiteX10-991" fmla="*/ 223838 w 876311"/>
                  <a:gd name="connsiteY10-992" fmla="*/ 1127720 h 1127720"/>
                  <a:gd name="connsiteX11-993" fmla="*/ 422275 w 876311"/>
                  <a:gd name="connsiteY11-994" fmla="*/ 1035645 h 1127720"/>
                  <a:gd name="connsiteX12-995" fmla="*/ 869950 w 876311"/>
                  <a:gd name="connsiteY12-996" fmla="*/ 381595 h 1127720"/>
                  <a:gd name="connsiteX13-997" fmla="*/ 876300 w 876311"/>
                  <a:gd name="connsiteY13-998" fmla="*/ 297457 h 1127720"/>
                  <a:gd name="connsiteX14-999" fmla="*/ 841375 w 876311"/>
                  <a:gd name="connsiteY14-1000" fmla="*/ 154582 h 1127720"/>
                  <a:gd name="connsiteX15-1001" fmla="*/ 727075 w 876311"/>
                  <a:gd name="connsiteY15-1002" fmla="*/ 59332 h 1127720"/>
                  <a:gd name="connsiteX16-1003" fmla="*/ 577850 w 876311"/>
                  <a:gd name="connsiteY16-1004" fmla="*/ 5357 h 1127720"/>
                  <a:gd name="connsiteX17-1005" fmla="*/ 466725 w 876311"/>
                  <a:gd name="connsiteY17-1006" fmla="*/ 5357 h 112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876311" h="1127720">
                    <a:moveTo>
                      <a:pt x="466725" y="5357"/>
                    </a:moveTo>
                    <a:lnTo>
                      <a:pt x="320675" y="116482"/>
                    </a:lnTo>
                    <a:lnTo>
                      <a:pt x="139700" y="275232"/>
                    </a:lnTo>
                    <a:lnTo>
                      <a:pt x="22225" y="399057"/>
                    </a:lnTo>
                    <a:lnTo>
                      <a:pt x="0" y="465732"/>
                    </a:lnTo>
                    <a:lnTo>
                      <a:pt x="53975" y="510182"/>
                    </a:lnTo>
                    <a:lnTo>
                      <a:pt x="323850" y="637182"/>
                    </a:lnTo>
                    <a:lnTo>
                      <a:pt x="454025" y="764182"/>
                    </a:lnTo>
                    <a:lnTo>
                      <a:pt x="454025" y="967382"/>
                    </a:lnTo>
                    <a:lnTo>
                      <a:pt x="346075" y="1075332"/>
                    </a:lnTo>
                    <a:lnTo>
                      <a:pt x="223838" y="1127720"/>
                    </a:lnTo>
                    <a:lnTo>
                      <a:pt x="422275" y="1035645"/>
                    </a:lnTo>
                    <a:lnTo>
                      <a:pt x="869950" y="381595"/>
                    </a:lnTo>
                    <a:cubicBezTo>
                      <a:pt x="872067" y="353549"/>
                      <a:pt x="876564" y="351697"/>
                      <a:pt x="876300" y="297457"/>
                    </a:cubicBezTo>
                    <a:cubicBezTo>
                      <a:pt x="867039" y="223638"/>
                      <a:pt x="874448" y="242688"/>
                      <a:pt x="841375" y="154582"/>
                    </a:cubicBezTo>
                    <a:cubicBezTo>
                      <a:pt x="793750" y="101400"/>
                      <a:pt x="777082" y="91082"/>
                      <a:pt x="727075" y="59332"/>
                    </a:cubicBezTo>
                    <a:cubicBezTo>
                      <a:pt x="672570" y="27052"/>
                      <a:pt x="651404" y="18586"/>
                      <a:pt x="577850" y="5357"/>
                    </a:cubicBezTo>
                    <a:cubicBezTo>
                      <a:pt x="516996" y="-1787"/>
                      <a:pt x="515673" y="-1786"/>
                      <a:pt x="466725" y="5357"/>
                    </a:cubicBezTo>
                    <a:close/>
                  </a:path>
                </a:pathLst>
              </a:custGeom>
              <a:gradFill flip="none" rotWithShape="1">
                <a:gsLst>
                  <a:gs pos="98000">
                    <a:schemeClr val="bg1">
                      <a:lumMod val="75000"/>
                    </a:schemeClr>
                  </a:gs>
                  <a:gs pos="50000">
                    <a:schemeClr val="bg1">
                      <a:lumMod val="95000"/>
                    </a:schemeClr>
                  </a:gs>
                  <a:gs pos="8000">
                    <a:schemeClr val="bg1">
                      <a:lumMod val="8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endParaRPr>
              </a:p>
            </p:txBody>
          </p:sp>
          <p:sp>
            <p:nvSpPr>
              <p:cNvPr id="12" name="任意多边形 11"/>
              <p:cNvSpPr/>
              <p:nvPr/>
            </p:nvSpPr>
            <p:spPr bwMode="auto">
              <a:xfrm>
                <a:off x="4522757" y="798426"/>
                <a:ext cx="1355369" cy="703559"/>
              </a:xfrm>
              <a:custGeom>
                <a:avLst/>
                <a:gdLst/>
                <a:ahLst/>
                <a:cxnLst/>
                <a:rect l="l" t="t" r="r" b="b"/>
                <a:pathLst>
                  <a:path w="1481140" h="749300">
                    <a:moveTo>
                      <a:pt x="1004096" y="0"/>
                    </a:moveTo>
                    <a:cubicBezTo>
                      <a:pt x="992454" y="26458"/>
                      <a:pt x="996688" y="17992"/>
                      <a:pt x="997746" y="60325"/>
                    </a:cubicBezTo>
                    <a:cubicBezTo>
                      <a:pt x="1014679" y="87578"/>
                      <a:pt x="1007006" y="87048"/>
                      <a:pt x="1048546" y="120650"/>
                    </a:cubicBezTo>
                    <a:cubicBezTo>
                      <a:pt x="1087439" y="132292"/>
                      <a:pt x="1095377" y="134409"/>
                      <a:pt x="1143796" y="155575"/>
                    </a:cubicBezTo>
                    <a:cubicBezTo>
                      <a:pt x="1203063" y="175683"/>
                      <a:pt x="1224229" y="195792"/>
                      <a:pt x="1264446" y="215900"/>
                    </a:cubicBezTo>
                    <a:cubicBezTo>
                      <a:pt x="1327416" y="252942"/>
                      <a:pt x="1341969" y="258233"/>
                      <a:pt x="1410496" y="327025"/>
                    </a:cubicBezTo>
                    <a:cubicBezTo>
                      <a:pt x="1462619" y="396610"/>
                      <a:pt x="1459973" y="365390"/>
                      <a:pt x="1481140" y="492919"/>
                    </a:cubicBezTo>
                    <a:cubicBezTo>
                      <a:pt x="1464207" y="614627"/>
                      <a:pt x="1458385" y="591079"/>
                      <a:pt x="1413671" y="655637"/>
                    </a:cubicBezTo>
                    <a:cubicBezTo>
                      <a:pt x="1327946" y="717020"/>
                      <a:pt x="1293021" y="728398"/>
                      <a:pt x="1223171" y="739775"/>
                    </a:cubicBezTo>
                    <a:lnTo>
                      <a:pt x="939221" y="744728"/>
                    </a:lnTo>
                    <a:lnTo>
                      <a:pt x="939802" y="747682"/>
                    </a:lnTo>
                    <a:lnTo>
                      <a:pt x="788927" y="747349"/>
                    </a:lnTo>
                    <a:lnTo>
                      <a:pt x="677071" y="749300"/>
                    </a:lnTo>
                    <a:cubicBezTo>
                      <a:pt x="677077" y="748567"/>
                      <a:pt x="677084" y="747835"/>
                      <a:pt x="677090" y="747102"/>
                    </a:cubicBezTo>
                    <a:lnTo>
                      <a:pt x="90700" y="745808"/>
                    </a:lnTo>
                    <a:cubicBezTo>
                      <a:pt x="40608" y="745808"/>
                      <a:pt x="0" y="705200"/>
                      <a:pt x="0" y="655108"/>
                    </a:cubicBezTo>
                    <a:lnTo>
                      <a:pt x="0" y="98508"/>
                    </a:lnTo>
                    <a:cubicBezTo>
                      <a:pt x="0" y="48416"/>
                      <a:pt x="40608" y="7808"/>
                      <a:pt x="90700" y="7808"/>
                    </a:cubicBezTo>
                    <a:lnTo>
                      <a:pt x="683404" y="5215"/>
                    </a:lnTo>
                    <a:lnTo>
                      <a:pt x="683421" y="3175"/>
                    </a:lnTo>
                    <a:close/>
                  </a:path>
                </a:pathLst>
              </a:custGeom>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zh-CN" altLang="en-US">
                  <a:cs typeface="+mn-ea"/>
                </a:endParaRPr>
              </a:p>
            </p:txBody>
          </p:sp>
          <p:sp>
            <p:nvSpPr>
              <p:cNvPr id="13" name="TextBox 12"/>
              <p:cNvSpPr txBox="1">
                <a:spLocks noChangeArrowheads="1"/>
              </p:cNvSpPr>
              <p:nvPr/>
            </p:nvSpPr>
            <p:spPr bwMode="auto">
              <a:xfrm>
                <a:off x="6205541" y="839906"/>
                <a:ext cx="424473" cy="584775"/>
              </a:xfrm>
              <a:prstGeom prst="rect">
                <a:avLst/>
              </a:prstGeom>
              <a:noFill/>
              <a:effectLst/>
            </p:spPr>
            <p:txBody>
              <a:bodyPr wrap="none" rtlCol="0">
                <a:spAutoFit/>
              </a:bodyPr>
              <a:lstStyle>
                <a:defPPr>
                  <a:defRPr lang="zh-CN"/>
                </a:defPPr>
                <a:lvl1pPr>
                  <a:defRPr sz="3200">
                    <a:solidFill>
                      <a:schemeClr val="bg1"/>
                    </a:solidFill>
                    <a:latin typeface="Haettenschweiler" panose="020B0706040902060204" pitchFamily="34" charset="0"/>
                  </a:defRPr>
                </a:lvl1pPr>
              </a:lstStyle>
              <a:p>
                <a:r>
                  <a:rPr lang="en-US" altLang="zh-CN" dirty="0">
                    <a:solidFill>
                      <a:schemeClr val="accent1"/>
                    </a:solidFill>
                    <a:cs typeface="+mn-ea"/>
                  </a:rPr>
                  <a:t>01</a:t>
                </a:r>
                <a:endParaRPr lang="zh-CN" altLang="en-US" dirty="0">
                  <a:solidFill>
                    <a:schemeClr val="accent1"/>
                  </a:solidFill>
                  <a:cs typeface="+mn-ea"/>
                </a:endParaRPr>
              </a:p>
            </p:txBody>
          </p:sp>
        </p:grpSp>
        <p:sp>
          <p:nvSpPr>
            <p:cNvPr id="8" name="圆角矩形 7"/>
            <p:cNvSpPr/>
            <p:nvPr/>
          </p:nvSpPr>
          <p:spPr bwMode="auto">
            <a:xfrm>
              <a:off x="1538809" y="1105254"/>
              <a:ext cx="1946466" cy="699155"/>
            </a:xfrm>
            <a:prstGeom prst="roundRect">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b="1" dirty="0">
                  <a:solidFill>
                    <a:schemeClr val="tx1"/>
                  </a:solidFill>
                  <a:cs typeface="+mn-ea"/>
                </a:rPr>
                <a:t>输入标题</a:t>
              </a:r>
              <a:endParaRPr lang="zh-CN" altLang="en-US" sz="2000" b="1" dirty="0">
                <a:solidFill>
                  <a:schemeClr val="tx1"/>
                </a:solidFill>
                <a:cs typeface="+mn-ea"/>
              </a:endParaRPr>
            </a:p>
          </p:txBody>
        </p:sp>
        <p:sp>
          <p:nvSpPr>
            <p:cNvPr id="9" name="圆角矩形 8"/>
            <p:cNvSpPr/>
            <p:nvPr/>
          </p:nvSpPr>
          <p:spPr bwMode="auto">
            <a:xfrm>
              <a:off x="1538809" y="1833854"/>
              <a:ext cx="4281798" cy="1591279"/>
            </a:xfrm>
            <a:prstGeom prst="roundRect">
              <a:avLst>
                <a:gd name="adj" fmla="val 4203"/>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dirty="0">
                  <a:solidFill>
                    <a:schemeClr val="tx1">
                      <a:lumMod val="50000"/>
                      <a:lumOff val="50000"/>
                    </a:schemeClr>
                  </a:solidFill>
                  <a:cs typeface="+mn-ea"/>
                </a:rPr>
                <a:t>输入文字内容  输入文字内容</a:t>
              </a:r>
              <a:endParaRPr lang="en-US" altLang="zh-CN" dirty="0">
                <a:solidFill>
                  <a:schemeClr val="tx1">
                    <a:lumMod val="50000"/>
                    <a:lumOff val="50000"/>
                  </a:schemeClr>
                </a:solidFill>
                <a:cs typeface="+mn-ea"/>
              </a:endParaRPr>
            </a:p>
            <a:p>
              <a:pPr algn="ctr"/>
              <a:r>
                <a:rPr lang="zh-CN" altLang="en-US" dirty="0">
                  <a:solidFill>
                    <a:schemeClr val="tx1">
                      <a:lumMod val="50000"/>
                      <a:lumOff val="50000"/>
                    </a:schemeClr>
                  </a:solidFill>
                  <a:cs typeface="+mn-ea"/>
                </a:rPr>
                <a:t>输入文字内容  输入文字内容</a:t>
              </a:r>
              <a:endParaRPr lang="zh-CN" altLang="en-US" dirty="0">
                <a:solidFill>
                  <a:schemeClr val="tx1">
                    <a:lumMod val="50000"/>
                    <a:lumOff val="50000"/>
                  </a:schemeClr>
                </a:solidFill>
                <a:cs typeface="+mn-ea"/>
              </a:endParaRPr>
            </a:p>
            <a:p>
              <a:pPr algn="ctr"/>
              <a:r>
                <a:rPr lang="zh-CN" altLang="en-US" dirty="0">
                  <a:solidFill>
                    <a:schemeClr val="tx1">
                      <a:lumMod val="50000"/>
                      <a:lumOff val="50000"/>
                    </a:schemeClr>
                  </a:solidFill>
                  <a:cs typeface="+mn-ea"/>
                </a:rPr>
                <a:t>输入文字内容  输入文字内容</a:t>
              </a:r>
              <a:endParaRPr lang="zh-CN" altLang="en-US" dirty="0">
                <a:solidFill>
                  <a:schemeClr val="tx1">
                    <a:lumMod val="50000"/>
                    <a:lumOff val="50000"/>
                  </a:schemeClr>
                </a:solidFill>
                <a:cs typeface="+mn-ea"/>
              </a:endParaRPr>
            </a:p>
          </p:txBody>
        </p:sp>
      </p:grpSp>
      <p:grpSp>
        <p:nvGrpSpPr>
          <p:cNvPr id="14" name="组合 13"/>
          <p:cNvGrpSpPr/>
          <p:nvPr/>
        </p:nvGrpSpPr>
        <p:grpSpPr>
          <a:xfrm>
            <a:off x="6251834" y="980728"/>
            <a:ext cx="4401095" cy="2726262"/>
            <a:chOff x="6251853" y="761481"/>
            <a:chExt cx="4401668" cy="2726262"/>
          </a:xfrm>
        </p:grpSpPr>
        <p:sp>
          <p:nvSpPr>
            <p:cNvPr id="15" name="圆角矩形 14"/>
            <p:cNvSpPr/>
            <p:nvPr/>
          </p:nvSpPr>
          <p:spPr bwMode="auto">
            <a:xfrm>
              <a:off x="6251853" y="1059067"/>
              <a:ext cx="4401668" cy="2428676"/>
            </a:xfrm>
            <a:prstGeom prst="roundRect">
              <a:avLst>
                <a:gd name="adj" fmla="val 4117"/>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endParaRPr>
            </a:p>
          </p:txBody>
        </p:sp>
        <p:grpSp>
          <p:nvGrpSpPr>
            <p:cNvPr id="16" name="组合 15"/>
            <p:cNvGrpSpPr/>
            <p:nvPr/>
          </p:nvGrpSpPr>
          <p:grpSpPr>
            <a:xfrm>
              <a:off x="8292486" y="761481"/>
              <a:ext cx="2301336" cy="1047330"/>
              <a:chOff x="4522757" y="465226"/>
              <a:chExt cx="2198382" cy="1047330"/>
            </a:xfrm>
          </p:grpSpPr>
          <p:sp>
            <p:nvSpPr>
              <p:cNvPr id="19" name="圆角矩形 9"/>
              <p:cNvSpPr/>
              <p:nvPr/>
            </p:nvSpPr>
            <p:spPr bwMode="auto">
              <a:xfrm>
                <a:off x="5636746" y="816659"/>
                <a:ext cx="1084393" cy="695897"/>
              </a:xfrm>
              <a:custGeom>
                <a:avLst/>
                <a:gdLst>
                  <a:gd name="connsiteX0" fmla="*/ 0 w 2394000"/>
                  <a:gd name="connsiteY0" fmla="*/ 74091 h 749300"/>
                  <a:gd name="connsiteX1" fmla="*/ 74091 w 2394000"/>
                  <a:gd name="connsiteY1" fmla="*/ 0 h 749300"/>
                  <a:gd name="connsiteX2" fmla="*/ 2319909 w 2394000"/>
                  <a:gd name="connsiteY2" fmla="*/ 0 h 749300"/>
                  <a:gd name="connsiteX3" fmla="*/ 2394000 w 2394000"/>
                  <a:gd name="connsiteY3" fmla="*/ 74091 h 749300"/>
                  <a:gd name="connsiteX4" fmla="*/ 2394000 w 2394000"/>
                  <a:gd name="connsiteY4" fmla="*/ 675209 h 749300"/>
                  <a:gd name="connsiteX5" fmla="*/ 2319909 w 2394000"/>
                  <a:gd name="connsiteY5" fmla="*/ 749300 h 749300"/>
                  <a:gd name="connsiteX6" fmla="*/ 74091 w 2394000"/>
                  <a:gd name="connsiteY6" fmla="*/ 749300 h 749300"/>
                  <a:gd name="connsiteX7" fmla="*/ 0 w 2394000"/>
                  <a:gd name="connsiteY7" fmla="*/ 675209 h 749300"/>
                  <a:gd name="connsiteX8" fmla="*/ 0 w 2394000"/>
                  <a:gd name="connsiteY8" fmla="*/ 74091 h 749300"/>
                  <a:gd name="connsiteX0-1" fmla="*/ 0 w 2394000"/>
                  <a:gd name="connsiteY0-2" fmla="*/ 75709 h 750918"/>
                  <a:gd name="connsiteX1-3" fmla="*/ 74091 w 2394000"/>
                  <a:gd name="connsiteY1-4" fmla="*/ 1618 h 750918"/>
                  <a:gd name="connsiteX2-5" fmla="*/ 1835524 w 2394000"/>
                  <a:gd name="connsiteY2-6" fmla="*/ 0 h 750918"/>
                  <a:gd name="connsiteX3-7" fmla="*/ 2319909 w 2394000"/>
                  <a:gd name="connsiteY3-8" fmla="*/ 1618 h 750918"/>
                  <a:gd name="connsiteX4-9" fmla="*/ 2394000 w 2394000"/>
                  <a:gd name="connsiteY4-10" fmla="*/ 75709 h 750918"/>
                  <a:gd name="connsiteX5-11" fmla="*/ 2394000 w 2394000"/>
                  <a:gd name="connsiteY5-12" fmla="*/ 676827 h 750918"/>
                  <a:gd name="connsiteX6-13" fmla="*/ 2319909 w 2394000"/>
                  <a:gd name="connsiteY6-14" fmla="*/ 750918 h 750918"/>
                  <a:gd name="connsiteX7-15" fmla="*/ 74091 w 2394000"/>
                  <a:gd name="connsiteY7-16" fmla="*/ 750918 h 750918"/>
                  <a:gd name="connsiteX8-17" fmla="*/ 0 w 2394000"/>
                  <a:gd name="connsiteY8-18" fmla="*/ 676827 h 750918"/>
                  <a:gd name="connsiteX9" fmla="*/ 0 w 2394000"/>
                  <a:gd name="connsiteY9" fmla="*/ 75709 h 750918"/>
                  <a:gd name="connsiteX0-19" fmla="*/ 0 w 2394000"/>
                  <a:gd name="connsiteY0-20" fmla="*/ 75709 h 750918"/>
                  <a:gd name="connsiteX1-21" fmla="*/ 74091 w 2394000"/>
                  <a:gd name="connsiteY1-22" fmla="*/ 1618 h 750918"/>
                  <a:gd name="connsiteX2-23" fmla="*/ 1835524 w 2394000"/>
                  <a:gd name="connsiteY2-24" fmla="*/ 0 h 750918"/>
                  <a:gd name="connsiteX3-25" fmla="*/ 2319909 w 2394000"/>
                  <a:gd name="connsiteY3-26" fmla="*/ 1618 h 750918"/>
                  <a:gd name="connsiteX4-27" fmla="*/ 2394000 w 2394000"/>
                  <a:gd name="connsiteY4-28" fmla="*/ 75709 h 750918"/>
                  <a:gd name="connsiteX5-29" fmla="*/ 2394000 w 2394000"/>
                  <a:gd name="connsiteY5-30" fmla="*/ 676827 h 750918"/>
                  <a:gd name="connsiteX6-31" fmla="*/ 2319909 w 2394000"/>
                  <a:gd name="connsiteY6-32" fmla="*/ 750918 h 750918"/>
                  <a:gd name="connsiteX7-33" fmla="*/ 1327524 w 2394000"/>
                  <a:gd name="connsiteY7-34" fmla="*/ 749300 h 750918"/>
                  <a:gd name="connsiteX8-35" fmla="*/ 74091 w 2394000"/>
                  <a:gd name="connsiteY8-36" fmla="*/ 750918 h 750918"/>
                  <a:gd name="connsiteX9-37" fmla="*/ 0 w 2394000"/>
                  <a:gd name="connsiteY9-38" fmla="*/ 676827 h 750918"/>
                  <a:gd name="connsiteX10" fmla="*/ 0 w 2394000"/>
                  <a:gd name="connsiteY10" fmla="*/ 75709 h 750918"/>
                  <a:gd name="connsiteX0-39" fmla="*/ 0 w 2394000"/>
                  <a:gd name="connsiteY0-40" fmla="*/ 75709 h 750918"/>
                  <a:gd name="connsiteX1-41" fmla="*/ 74091 w 2394000"/>
                  <a:gd name="connsiteY1-42" fmla="*/ 1618 h 750918"/>
                  <a:gd name="connsiteX2-43" fmla="*/ 1835524 w 2394000"/>
                  <a:gd name="connsiteY2-44" fmla="*/ 0 h 750918"/>
                  <a:gd name="connsiteX3-45" fmla="*/ 2319909 w 2394000"/>
                  <a:gd name="connsiteY3-46" fmla="*/ 1618 h 750918"/>
                  <a:gd name="connsiteX4-47" fmla="*/ 2394000 w 2394000"/>
                  <a:gd name="connsiteY4-48" fmla="*/ 75709 h 750918"/>
                  <a:gd name="connsiteX5-49" fmla="*/ 2394000 w 2394000"/>
                  <a:gd name="connsiteY5-50" fmla="*/ 676827 h 750918"/>
                  <a:gd name="connsiteX6-51" fmla="*/ 2319909 w 2394000"/>
                  <a:gd name="connsiteY6-52" fmla="*/ 750918 h 750918"/>
                  <a:gd name="connsiteX7-53" fmla="*/ 1327524 w 2394000"/>
                  <a:gd name="connsiteY7-54" fmla="*/ 749300 h 750918"/>
                  <a:gd name="connsiteX8-55" fmla="*/ 0 w 2394000"/>
                  <a:gd name="connsiteY8-56" fmla="*/ 676827 h 750918"/>
                  <a:gd name="connsiteX9-57" fmla="*/ 0 w 2394000"/>
                  <a:gd name="connsiteY9-58" fmla="*/ 75709 h 750918"/>
                  <a:gd name="connsiteX0-59" fmla="*/ 0 w 2394000"/>
                  <a:gd name="connsiteY0-60" fmla="*/ 75709 h 750918"/>
                  <a:gd name="connsiteX1-61" fmla="*/ 74091 w 2394000"/>
                  <a:gd name="connsiteY1-62" fmla="*/ 1618 h 750918"/>
                  <a:gd name="connsiteX2-63" fmla="*/ 1835524 w 2394000"/>
                  <a:gd name="connsiteY2-64" fmla="*/ 0 h 750918"/>
                  <a:gd name="connsiteX3-65" fmla="*/ 2319909 w 2394000"/>
                  <a:gd name="connsiteY3-66" fmla="*/ 1618 h 750918"/>
                  <a:gd name="connsiteX4-67" fmla="*/ 2394000 w 2394000"/>
                  <a:gd name="connsiteY4-68" fmla="*/ 75709 h 750918"/>
                  <a:gd name="connsiteX5-69" fmla="*/ 2394000 w 2394000"/>
                  <a:gd name="connsiteY5-70" fmla="*/ 676827 h 750918"/>
                  <a:gd name="connsiteX6-71" fmla="*/ 2319909 w 2394000"/>
                  <a:gd name="connsiteY6-72" fmla="*/ 750918 h 750918"/>
                  <a:gd name="connsiteX7-73" fmla="*/ 1327524 w 2394000"/>
                  <a:gd name="connsiteY7-74" fmla="*/ 749300 h 750918"/>
                  <a:gd name="connsiteX8-75" fmla="*/ 0 w 2394000"/>
                  <a:gd name="connsiteY8-76" fmla="*/ 75709 h 750918"/>
                  <a:gd name="connsiteX0-77" fmla="*/ 1253433 w 2319909"/>
                  <a:gd name="connsiteY0-78" fmla="*/ 749300 h 750918"/>
                  <a:gd name="connsiteX1-79" fmla="*/ 0 w 2319909"/>
                  <a:gd name="connsiteY1-80" fmla="*/ 1618 h 750918"/>
                  <a:gd name="connsiteX2-81" fmla="*/ 1761433 w 2319909"/>
                  <a:gd name="connsiteY2-82" fmla="*/ 0 h 750918"/>
                  <a:gd name="connsiteX3-83" fmla="*/ 2245818 w 2319909"/>
                  <a:gd name="connsiteY3-84" fmla="*/ 1618 h 750918"/>
                  <a:gd name="connsiteX4-85" fmla="*/ 2319909 w 2319909"/>
                  <a:gd name="connsiteY4-86" fmla="*/ 75709 h 750918"/>
                  <a:gd name="connsiteX5-87" fmla="*/ 2319909 w 2319909"/>
                  <a:gd name="connsiteY5-88" fmla="*/ 676827 h 750918"/>
                  <a:gd name="connsiteX6-89" fmla="*/ 2245818 w 2319909"/>
                  <a:gd name="connsiteY6-90" fmla="*/ 750918 h 750918"/>
                  <a:gd name="connsiteX7-91" fmla="*/ 1253433 w 2319909"/>
                  <a:gd name="connsiteY7-92" fmla="*/ 749300 h 750918"/>
                  <a:gd name="connsiteX0-93" fmla="*/ 0 w 1066476"/>
                  <a:gd name="connsiteY0-94" fmla="*/ 749300 h 750918"/>
                  <a:gd name="connsiteX1-95" fmla="*/ 508000 w 1066476"/>
                  <a:gd name="connsiteY1-96" fmla="*/ 0 h 750918"/>
                  <a:gd name="connsiteX2-97" fmla="*/ 992385 w 1066476"/>
                  <a:gd name="connsiteY2-98" fmla="*/ 1618 h 750918"/>
                  <a:gd name="connsiteX3-99" fmla="*/ 1066476 w 1066476"/>
                  <a:gd name="connsiteY3-100" fmla="*/ 75709 h 750918"/>
                  <a:gd name="connsiteX4-101" fmla="*/ 1066476 w 1066476"/>
                  <a:gd name="connsiteY4-102" fmla="*/ 676827 h 750918"/>
                  <a:gd name="connsiteX5-103" fmla="*/ 992385 w 1066476"/>
                  <a:gd name="connsiteY5-104" fmla="*/ 750918 h 750918"/>
                  <a:gd name="connsiteX6-105" fmla="*/ 0 w 1066476"/>
                  <a:gd name="connsiteY6-106" fmla="*/ 749300 h 750918"/>
                  <a:gd name="connsiteX0-107" fmla="*/ 0 w 1066476"/>
                  <a:gd name="connsiteY0-108" fmla="*/ 749300 h 750918"/>
                  <a:gd name="connsiteX1-109" fmla="*/ 106636 w 1066476"/>
                  <a:gd name="connsiteY1-110" fmla="*/ 582962 h 750918"/>
                  <a:gd name="connsiteX2-111" fmla="*/ 508000 w 1066476"/>
                  <a:gd name="connsiteY2-112" fmla="*/ 0 h 750918"/>
                  <a:gd name="connsiteX3-113" fmla="*/ 992385 w 1066476"/>
                  <a:gd name="connsiteY3-114" fmla="*/ 1618 h 750918"/>
                  <a:gd name="connsiteX4-115" fmla="*/ 1066476 w 1066476"/>
                  <a:gd name="connsiteY4-116" fmla="*/ 75709 h 750918"/>
                  <a:gd name="connsiteX5-117" fmla="*/ 1066476 w 1066476"/>
                  <a:gd name="connsiteY5-118" fmla="*/ 676827 h 750918"/>
                  <a:gd name="connsiteX6-119" fmla="*/ 992385 w 1066476"/>
                  <a:gd name="connsiteY6-120" fmla="*/ 750918 h 750918"/>
                  <a:gd name="connsiteX7-121" fmla="*/ 0 w 1066476"/>
                  <a:gd name="connsiteY7-122" fmla="*/ 749300 h 750918"/>
                  <a:gd name="connsiteX0-123" fmla="*/ 0 w 1066476"/>
                  <a:gd name="connsiteY0-124" fmla="*/ 749300 h 750918"/>
                  <a:gd name="connsiteX1-125" fmla="*/ 111398 w 1066476"/>
                  <a:gd name="connsiteY1-126" fmla="*/ 585339 h 750918"/>
                  <a:gd name="connsiteX2-127" fmla="*/ 508000 w 1066476"/>
                  <a:gd name="connsiteY2-128" fmla="*/ 0 h 750918"/>
                  <a:gd name="connsiteX3-129" fmla="*/ 992385 w 1066476"/>
                  <a:gd name="connsiteY3-130" fmla="*/ 1618 h 750918"/>
                  <a:gd name="connsiteX4-131" fmla="*/ 1066476 w 1066476"/>
                  <a:gd name="connsiteY4-132" fmla="*/ 75709 h 750918"/>
                  <a:gd name="connsiteX5-133" fmla="*/ 1066476 w 1066476"/>
                  <a:gd name="connsiteY5-134" fmla="*/ 676827 h 750918"/>
                  <a:gd name="connsiteX6-135" fmla="*/ 992385 w 1066476"/>
                  <a:gd name="connsiteY6-136" fmla="*/ 750918 h 750918"/>
                  <a:gd name="connsiteX7-137" fmla="*/ 0 w 1066476"/>
                  <a:gd name="connsiteY7-138" fmla="*/ 749300 h 750918"/>
                  <a:gd name="connsiteX0-139" fmla="*/ 0 w 1149820"/>
                  <a:gd name="connsiteY0-140" fmla="*/ 746923 h 750918"/>
                  <a:gd name="connsiteX1-141" fmla="*/ 194742 w 1149820"/>
                  <a:gd name="connsiteY1-142" fmla="*/ 585339 h 750918"/>
                  <a:gd name="connsiteX2-143" fmla="*/ 591344 w 1149820"/>
                  <a:gd name="connsiteY2-144" fmla="*/ 0 h 750918"/>
                  <a:gd name="connsiteX3-145" fmla="*/ 1075729 w 1149820"/>
                  <a:gd name="connsiteY3-146" fmla="*/ 1618 h 750918"/>
                  <a:gd name="connsiteX4-147" fmla="*/ 1149820 w 1149820"/>
                  <a:gd name="connsiteY4-148" fmla="*/ 75709 h 750918"/>
                  <a:gd name="connsiteX5-149" fmla="*/ 1149820 w 1149820"/>
                  <a:gd name="connsiteY5-150" fmla="*/ 676827 h 750918"/>
                  <a:gd name="connsiteX6-151" fmla="*/ 1075729 w 1149820"/>
                  <a:gd name="connsiteY6-152" fmla="*/ 750918 h 750918"/>
                  <a:gd name="connsiteX7-153" fmla="*/ 0 w 1149820"/>
                  <a:gd name="connsiteY7-154" fmla="*/ 746923 h 750918"/>
                  <a:gd name="connsiteX0-155" fmla="*/ 0 w 1178395"/>
                  <a:gd name="connsiteY0-156" fmla="*/ 746923 h 750918"/>
                  <a:gd name="connsiteX1-157" fmla="*/ 223317 w 1178395"/>
                  <a:gd name="connsiteY1-158" fmla="*/ 585339 h 750918"/>
                  <a:gd name="connsiteX2-159" fmla="*/ 619919 w 1178395"/>
                  <a:gd name="connsiteY2-160" fmla="*/ 0 h 750918"/>
                  <a:gd name="connsiteX3-161" fmla="*/ 1104304 w 1178395"/>
                  <a:gd name="connsiteY3-162" fmla="*/ 1618 h 750918"/>
                  <a:gd name="connsiteX4-163" fmla="*/ 1178395 w 1178395"/>
                  <a:gd name="connsiteY4-164" fmla="*/ 75709 h 750918"/>
                  <a:gd name="connsiteX5-165" fmla="*/ 1178395 w 1178395"/>
                  <a:gd name="connsiteY5-166" fmla="*/ 676827 h 750918"/>
                  <a:gd name="connsiteX6-167" fmla="*/ 1104304 w 1178395"/>
                  <a:gd name="connsiteY6-168" fmla="*/ 750918 h 750918"/>
                  <a:gd name="connsiteX7-169" fmla="*/ 0 w 1178395"/>
                  <a:gd name="connsiteY7-170" fmla="*/ 746923 h 750918"/>
                  <a:gd name="connsiteX0-171" fmla="*/ 0 w 1171251"/>
                  <a:gd name="connsiteY0-172" fmla="*/ 737418 h 750918"/>
                  <a:gd name="connsiteX1-173" fmla="*/ 216173 w 1171251"/>
                  <a:gd name="connsiteY1-174" fmla="*/ 585339 h 750918"/>
                  <a:gd name="connsiteX2-175" fmla="*/ 612775 w 1171251"/>
                  <a:gd name="connsiteY2-176" fmla="*/ 0 h 750918"/>
                  <a:gd name="connsiteX3-177" fmla="*/ 1097160 w 1171251"/>
                  <a:gd name="connsiteY3-178" fmla="*/ 1618 h 750918"/>
                  <a:gd name="connsiteX4-179" fmla="*/ 1171251 w 1171251"/>
                  <a:gd name="connsiteY4-180" fmla="*/ 75709 h 750918"/>
                  <a:gd name="connsiteX5-181" fmla="*/ 1171251 w 1171251"/>
                  <a:gd name="connsiteY5-182" fmla="*/ 676827 h 750918"/>
                  <a:gd name="connsiteX6-183" fmla="*/ 1097160 w 1171251"/>
                  <a:gd name="connsiteY6-184" fmla="*/ 750918 h 750918"/>
                  <a:gd name="connsiteX7-185" fmla="*/ 0 w 1171251"/>
                  <a:gd name="connsiteY7-186" fmla="*/ 737418 h 7509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171251" h="750918">
                    <a:moveTo>
                      <a:pt x="0" y="737418"/>
                    </a:moveTo>
                    <a:lnTo>
                      <a:pt x="216173" y="585339"/>
                    </a:lnTo>
                    <a:lnTo>
                      <a:pt x="612775" y="0"/>
                    </a:lnTo>
                    <a:lnTo>
                      <a:pt x="1097160" y="1618"/>
                    </a:lnTo>
                    <a:cubicBezTo>
                      <a:pt x="1138079" y="1618"/>
                      <a:pt x="1171251" y="34790"/>
                      <a:pt x="1171251" y="75709"/>
                    </a:cubicBezTo>
                    <a:lnTo>
                      <a:pt x="1171251" y="676827"/>
                    </a:lnTo>
                    <a:cubicBezTo>
                      <a:pt x="1171251" y="717746"/>
                      <a:pt x="1138079" y="750918"/>
                      <a:pt x="1097160" y="750918"/>
                    </a:cubicBezTo>
                    <a:lnTo>
                      <a:pt x="0" y="737418"/>
                    </a:lnTo>
                    <a:close/>
                  </a:path>
                </a:pathLst>
              </a:cu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endParaRPr>
              </a:p>
            </p:txBody>
          </p:sp>
          <p:sp>
            <p:nvSpPr>
              <p:cNvPr id="20" name="任意多边形 19"/>
              <p:cNvSpPr/>
              <p:nvPr/>
            </p:nvSpPr>
            <p:spPr bwMode="auto">
              <a:xfrm>
                <a:off x="5400096" y="465226"/>
                <a:ext cx="811325" cy="1042928"/>
              </a:xfrm>
              <a:custGeom>
                <a:avLst/>
                <a:gdLst>
                  <a:gd name="connsiteX0" fmla="*/ 457200 w 933450"/>
                  <a:gd name="connsiteY0" fmla="*/ 0 h 1127125"/>
                  <a:gd name="connsiteX1" fmla="*/ 311150 w 933450"/>
                  <a:gd name="connsiteY1" fmla="*/ 111125 h 1127125"/>
                  <a:gd name="connsiteX2" fmla="*/ 130175 w 933450"/>
                  <a:gd name="connsiteY2" fmla="*/ 269875 h 1127125"/>
                  <a:gd name="connsiteX3" fmla="*/ 22225 w 933450"/>
                  <a:gd name="connsiteY3" fmla="*/ 371475 h 1127125"/>
                  <a:gd name="connsiteX4" fmla="*/ 0 w 933450"/>
                  <a:gd name="connsiteY4" fmla="*/ 454025 h 1127125"/>
                  <a:gd name="connsiteX5" fmla="*/ 44450 w 933450"/>
                  <a:gd name="connsiteY5" fmla="*/ 504825 h 1127125"/>
                  <a:gd name="connsiteX6" fmla="*/ 327025 w 933450"/>
                  <a:gd name="connsiteY6" fmla="*/ 622300 h 1127125"/>
                  <a:gd name="connsiteX7" fmla="*/ 463550 w 933450"/>
                  <a:gd name="connsiteY7" fmla="*/ 758825 h 1127125"/>
                  <a:gd name="connsiteX8" fmla="*/ 463550 w 933450"/>
                  <a:gd name="connsiteY8" fmla="*/ 965200 h 1127125"/>
                  <a:gd name="connsiteX9" fmla="*/ 355600 w 933450"/>
                  <a:gd name="connsiteY9" fmla="*/ 1082675 h 1127125"/>
                  <a:gd name="connsiteX10" fmla="*/ 244475 w 933450"/>
                  <a:gd name="connsiteY10" fmla="*/ 1127125 h 1127125"/>
                  <a:gd name="connsiteX11" fmla="*/ 463550 w 933450"/>
                  <a:gd name="connsiteY11" fmla="*/ 1120775 h 1127125"/>
                  <a:gd name="connsiteX12" fmla="*/ 933450 w 933450"/>
                  <a:gd name="connsiteY12" fmla="*/ 384175 h 1127125"/>
                  <a:gd name="connsiteX13" fmla="*/ 841375 w 933450"/>
                  <a:gd name="connsiteY13" fmla="*/ 390525 h 1127125"/>
                  <a:gd name="connsiteX14" fmla="*/ 866775 w 933450"/>
                  <a:gd name="connsiteY14" fmla="*/ 292100 h 1127125"/>
                  <a:gd name="connsiteX15" fmla="*/ 831850 w 933450"/>
                  <a:gd name="connsiteY15" fmla="*/ 149225 h 1127125"/>
                  <a:gd name="connsiteX16" fmla="*/ 717550 w 933450"/>
                  <a:gd name="connsiteY16" fmla="*/ 53975 h 1127125"/>
                  <a:gd name="connsiteX17" fmla="*/ 568325 w 933450"/>
                  <a:gd name="connsiteY17" fmla="*/ 0 h 1127125"/>
                  <a:gd name="connsiteX18" fmla="*/ 457200 w 933450"/>
                  <a:gd name="connsiteY18" fmla="*/ 0 h 1127125"/>
                  <a:gd name="connsiteX0-1" fmla="*/ 457200 w 933450"/>
                  <a:gd name="connsiteY0-2" fmla="*/ 0 h 1127125"/>
                  <a:gd name="connsiteX1-3" fmla="*/ 311150 w 933450"/>
                  <a:gd name="connsiteY1-4" fmla="*/ 111125 h 1127125"/>
                  <a:gd name="connsiteX2-5" fmla="*/ 130175 w 933450"/>
                  <a:gd name="connsiteY2-6" fmla="*/ 269875 h 1127125"/>
                  <a:gd name="connsiteX3-7" fmla="*/ 22225 w 933450"/>
                  <a:gd name="connsiteY3-8" fmla="*/ 371475 h 1127125"/>
                  <a:gd name="connsiteX4-9" fmla="*/ 0 w 933450"/>
                  <a:gd name="connsiteY4-10" fmla="*/ 454025 h 1127125"/>
                  <a:gd name="connsiteX5-11" fmla="*/ 44450 w 933450"/>
                  <a:gd name="connsiteY5-12" fmla="*/ 504825 h 1127125"/>
                  <a:gd name="connsiteX6-13" fmla="*/ 327025 w 933450"/>
                  <a:gd name="connsiteY6-14" fmla="*/ 622300 h 1127125"/>
                  <a:gd name="connsiteX7-15" fmla="*/ 463550 w 933450"/>
                  <a:gd name="connsiteY7-16" fmla="*/ 758825 h 1127125"/>
                  <a:gd name="connsiteX8-17" fmla="*/ 463550 w 933450"/>
                  <a:gd name="connsiteY8-18" fmla="*/ 965200 h 1127125"/>
                  <a:gd name="connsiteX9-19" fmla="*/ 355600 w 933450"/>
                  <a:gd name="connsiteY9-20" fmla="*/ 1082675 h 1127125"/>
                  <a:gd name="connsiteX10-21" fmla="*/ 244475 w 933450"/>
                  <a:gd name="connsiteY10-22" fmla="*/ 1127125 h 1127125"/>
                  <a:gd name="connsiteX11-23" fmla="*/ 400050 w 933450"/>
                  <a:gd name="connsiteY11-24" fmla="*/ 1092200 h 1127125"/>
                  <a:gd name="connsiteX12-25" fmla="*/ 933450 w 933450"/>
                  <a:gd name="connsiteY12-26" fmla="*/ 384175 h 1127125"/>
                  <a:gd name="connsiteX13-27" fmla="*/ 841375 w 933450"/>
                  <a:gd name="connsiteY13-28" fmla="*/ 390525 h 1127125"/>
                  <a:gd name="connsiteX14-29" fmla="*/ 866775 w 933450"/>
                  <a:gd name="connsiteY14-30" fmla="*/ 292100 h 1127125"/>
                  <a:gd name="connsiteX15-31" fmla="*/ 831850 w 933450"/>
                  <a:gd name="connsiteY15-32" fmla="*/ 149225 h 1127125"/>
                  <a:gd name="connsiteX16-33" fmla="*/ 717550 w 933450"/>
                  <a:gd name="connsiteY16-34" fmla="*/ 53975 h 1127125"/>
                  <a:gd name="connsiteX17-35" fmla="*/ 568325 w 933450"/>
                  <a:gd name="connsiteY17-36" fmla="*/ 0 h 1127125"/>
                  <a:gd name="connsiteX18-37" fmla="*/ 457200 w 933450"/>
                  <a:gd name="connsiteY18-38" fmla="*/ 0 h 1127125"/>
                  <a:gd name="connsiteX0-39" fmla="*/ 457200 w 866775"/>
                  <a:gd name="connsiteY0-40" fmla="*/ 0 h 1127125"/>
                  <a:gd name="connsiteX1-41" fmla="*/ 311150 w 866775"/>
                  <a:gd name="connsiteY1-42" fmla="*/ 111125 h 1127125"/>
                  <a:gd name="connsiteX2-43" fmla="*/ 130175 w 866775"/>
                  <a:gd name="connsiteY2-44" fmla="*/ 269875 h 1127125"/>
                  <a:gd name="connsiteX3-45" fmla="*/ 22225 w 866775"/>
                  <a:gd name="connsiteY3-46" fmla="*/ 371475 h 1127125"/>
                  <a:gd name="connsiteX4-47" fmla="*/ 0 w 866775"/>
                  <a:gd name="connsiteY4-48" fmla="*/ 454025 h 1127125"/>
                  <a:gd name="connsiteX5-49" fmla="*/ 44450 w 866775"/>
                  <a:gd name="connsiteY5-50" fmla="*/ 504825 h 1127125"/>
                  <a:gd name="connsiteX6-51" fmla="*/ 327025 w 866775"/>
                  <a:gd name="connsiteY6-52" fmla="*/ 622300 h 1127125"/>
                  <a:gd name="connsiteX7-53" fmla="*/ 463550 w 866775"/>
                  <a:gd name="connsiteY7-54" fmla="*/ 758825 h 1127125"/>
                  <a:gd name="connsiteX8-55" fmla="*/ 463550 w 866775"/>
                  <a:gd name="connsiteY8-56" fmla="*/ 965200 h 1127125"/>
                  <a:gd name="connsiteX9-57" fmla="*/ 355600 w 866775"/>
                  <a:gd name="connsiteY9-58" fmla="*/ 1082675 h 1127125"/>
                  <a:gd name="connsiteX10-59" fmla="*/ 244475 w 866775"/>
                  <a:gd name="connsiteY10-60" fmla="*/ 1127125 h 1127125"/>
                  <a:gd name="connsiteX11-61" fmla="*/ 400050 w 866775"/>
                  <a:gd name="connsiteY11-62" fmla="*/ 1092200 h 1127125"/>
                  <a:gd name="connsiteX12-63" fmla="*/ 847725 w 866775"/>
                  <a:gd name="connsiteY12-64" fmla="*/ 393700 h 1127125"/>
                  <a:gd name="connsiteX13-65" fmla="*/ 841375 w 866775"/>
                  <a:gd name="connsiteY13-66" fmla="*/ 390525 h 1127125"/>
                  <a:gd name="connsiteX14-67" fmla="*/ 866775 w 866775"/>
                  <a:gd name="connsiteY14-68" fmla="*/ 292100 h 1127125"/>
                  <a:gd name="connsiteX15-69" fmla="*/ 831850 w 866775"/>
                  <a:gd name="connsiteY15-70" fmla="*/ 149225 h 1127125"/>
                  <a:gd name="connsiteX16-71" fmla="*/ 717550 w 866775"/>
                  <a:gd name="connsiteY16-72" fmla="*/ 53975 h 1127125"/>
                  <a:gd name="connsiteX17-73" fmla="*/ 568325 w 866775"/>
                  <a:gd name="connsiteY17-74" fmla="*/ 0 h 1127125"/>
                  <a:gd name="connsiteX18-75" fmla="*/ 457200 w 866775"/>
                  <a:gd name="connsiteY18-76" fmla="*/ 0 h 1127125"/>
                  <a:gd name="connsiteX0-77" fmla="*/ 457200 w 866775"/>
                  <a:gd name="connsiteY0-78" fmla="*/ 0 h 1127125"/>
                  <a:gd name="connsiteX1-79" fmla="*/ 311150 w 866775"/>
                  <a:gd name="connsiteY1-80" fmla="*/ 111125 h 1127125"/>
                  <a:gd name="connsiteX2-81" fmla="*/ 130175 w 866775"/>
                  <a:gd name="connsiteY2-82" fmla="*/ 269875 h 1127125"/>
                  <a:gd name="connsiteX3-83" fmla="*/ 22225 w 866775"/>
                  <a:gd name="connsiteY3-84" fmla="*/ 371475 h 1127125"/>
                  <a:gd name="connsiteX4-85" fmla="*/ 0 w 866775"/>
                  <a:gd name="connsiteY4-86" fmla="*/ 454025 h 1127125"/>
                  <a:gd name="connsiteX5-87" fmla="*/ 44450 w 866775"/>
                  <a:gd name="connsiteY5-88" fmla="*/ 504825 h 1127125"/>
                  <a:gd name="connsiteX6-89" fmla="*/ 327025 w 866775"/>
                  <a:gd name="connsiteY6-90" fmla="*/ 622300 h 1127125"/>
                  <a:gd name="connsiteX7-91" fmla="*/ 463550 w 866775"/>
                  <a:gd name="connsiteY7-92" fmla="*/ 758825 h 1127125"/>
                  <a:gd name="connsiteX8-93" fmla="*/ 463550 w 866775"/>
                  <a:gd name="connsiteY8-94" fmla="*/ 965200 h 1127125"/>
                  <a:gd name="connsiteX9-95" fmla="*/ 355600 w 866775"/>
                  <a:gd name="connsiteY9-96" fmla="*/ 1082675 h 1127125"/>
                  <a:gd name="connsiteX10-97" fmla="*/ 244475 w 866775"/>
                  <a:gd name="connsiteY10-98" fmla="*/ 1127125 h 1127125"/>
                  <a:gd name="connsiteX11-99" fmla="*/ 393700 w 866775"/>
                  <a:gd name="connsiteY11-100" fmla="*/ 1082675 h 1127125"/>
                  <a:gd name="connsiteX12-101" fmla="*/ 847725 w 866775"/>
                  <a:gd name="connsiteY12-102" fmla="*/ 393700 h 1127125"/>
                  <a:gd name="connsiteX13-103" fmla="*/ 841375 w 866775"/>
                  <a:gd name="connsiteY13-104" fmla="*/ 390525 h 1127125"/>
                  <a:gd name="connsiteX14-105" fmla="*/ 866775 w 866775"/>
                  <a:gd name="connsiteY14-106" fmla="*/ 292100 h 1127125"/>
                  <a:gd name="connsiteX15-107" fmla="*/ 831850 w 866775"/>
                  <a:gd name="connsiteY15-108" fmla="*/ 149225 h 1127125"/>
                  <a:gd name="connsiteX16-109" fmla="*/ 717550 w 866775"/>
                  <a:gd name="connsiteY16-110" fmla="*/ 53975 h 1127125"/>
                  <a:gd name="connsiteX17-111" fmla="*/ 568325 w 866775"/>
                  <a:gd name="connsiteY17-112" fmla="*/ 0 h 1127125"/>
                  <a:gd name="connsiteX18-113" fmla="*/ 457200 w 866775"/>
                  <a:gd name="connsiteY18-114" fmla="*/ 0 h 1127125"/>
                  <a:gd name="connsiteX0-115" fmla="*/ 457200 w 866775"/>
                  <a:gd name="connsiteY0-116" fmla="*/ 0 h 1127125"/>
                  <a:gd name="connsiteX1-117" fmla="*/ 311150 w 866775"/>
                  <a:gd name="connsiteY1-118" fmla="*/ 111125 h 1127125"/>
                  <a:gd name="connsiteX2-119" fmla="*/ 130175 w 866775"/>
                  <a:gd name="connsiteY2-120" fmla="*/ 269875 h 1127125"/>
                  <a:gd name="connsiteX3-121" fmla="*/ 22225 w 866775"/>
                  <a:gd name="connsiteY3-122" fmla="*/ 371475 h 1127125"/>
                  <a:gd name="connsiteX4-123" fmla="*/ 0 w 866775"/>
                  <a:gd name="connsiteY4-124" fmla="*/ 454025 h 1127125"/>
                  <a:gd name="connsiteX5-125" fmla="*/ 44450 w 866775"/>
                  <a:gd name="connsiteY5-126" fmla="*/ 504825 h 1127125"/>
                  <a:gd name="connsiteX6-127" fmla="*/ 327025 w 866775"/>
                  <a:gd name="connsiteY6-128" fmla="*/ 622300 h 1127125"/>
                  <a:gd name="connsiteX7-129" fmla="*/ 463550 w 866775"/>
                  <a:gd name="connsiteY7-130" fmla="*/ 758825 h 1127125"/>
                  <a:gd name="connsiteX8-131" fmla="*/ 463550 w 866775"/>
                  <a:gd name="connsiteY8-132" fmla="*/ 965200 h 1127125"/>
                  <a:gd name="connsiteX9-133" fmla="*/ 355600 w 866775"/>
                  <a:gd name="connsiteY9-134" fmla="*/ 1082675 h 1127125"/>
                  <a:gd name="connsiteX10-135" fmla="*/ 244475 w 866775"/>
                  <a:gd name="connsiteY10-136" fmla="*/ 1127125 h 1127125"/>
                  <a:gd name="connsiteX11-137" fmla="*/ 393700 w 866775"/>
                  <a:gd name="connsiteY11-138" fmla="*/ 1082675 h 1127125"/>
                  <a:gd name="connsiteX12-139" fmla="*/ 847725 w 866775"/>
                  <a:gd name="connsiteY12-140" fmla="*/ 393700 h 1127125"/>
                  <a:gd name="connsiteX13-141" fmla="*/ 841375 w 866775"/>
                  <a:gd name="connsiteY13-142" fmla="*/ 390525 h 1127125"/>
                  <a:gd name="connsiteX14-143" fmla="*/ 866775 w 866775"/>
                  <a:gd name="connsiteY14-144" fmla="*/ 292100 h 1127125"/>
                  <a:gd name="connsiteX15-145" fmla="*/ 831850 w 866775"/>
                  <a:gd name="connsiteY15-146" fmla="*/ 149225 h 1127125"/>
                  <a:gd name="connsiteX16-147" fmla="*/ 717550 w 866775"/>
                  <a:gd name="connsiteY16-148" fmla="*/ 53975 h 1127125"/>
                  <a:gd name="connsiteX17-149" fmla="*/ 568325 w 866775"/>
                  <a:gd name="connsiteY17-150" fmla="*/ 0 h 1127125"/>
                  <a:gd name="connsiteX18-151" fmla="*/ 457200 w 866775"/>
                  <a:gd name="connsiteY18-152" fmla="*/ 0 h 1127125"/>
                  <a:gd name="connsiteX0-153" fmla="*/ 457200 w 866775"/>
                  <a:gd name="connsiteY0-154" fmla="*/ 0 h 1127125"/>
                  <a:gd name="connsiteX1-155" fmla="*/ 311150 w 866775"/>
                  <a:gd name="connsiteY1-156" fmla="*/ 111125 h 1127125"/>
                  <a:gd name="connsiteX2-157" fmla="*/ 130175 w 866775"/>
                  <a:gd name="connsiteY2-158" fmla="*/ 269875 h 1127125"/>
                  <a:gd name="connsiteX3-159" fmla="*/ 22225 w 866775"/>
                  <a:gd name="connsiteY3-160" fmla="*/ 371475 h 1127125"/>
                  <a:gd name="connsiteX4-161" fmla="*/ 0 w 866775"/>
                  <a:gd name="connsiteY4-162" fmla="*/ 454025 h 1127125"/>
                  <a:gd name="connsiteX5-163" fmla="*/ 44450 w 866775"/>
                  <a:gd name="connsiteY5-164" fmla="*/ 504825 h 1127125"/>
                  <a:gd name="connsiteX6-165" fmla="*/ 314325 w 866775"/>
                  <a:gd name="connsiteY6-166" fmla="*/ 631825 h 1127125"/>
                  <a:gd name="connsiteX7-167" fmla="*/ 463550 w 866775"/>
                  <a:gd name="connsiteY7-168" fmla="*/ 758825 h 1127125"/>
                  <a:gd name="connsiteX8-169" fmla="*/ 463550 w 866775"/>
                  <a:gd name="connsiteY8-170" fmla="*/ 965200 h 1127125"/>
                  <a:gd name="connsiteX9-171" fmla="*/ 355600 w 866775"/>
                  <a:gd name="connsiteY9-172" fmla="*/ 1082675 h 1127125"/>
                  <a:gd name="connsiteX10-173" fmla="*/ 244475 w 866775"/>
                  <a:gd name="connsiteY10-174" fmla="*/ 1127125 h 1127125"/>
                  <a:gd name="connsiteX11-175" fmla="*/ 393700 w 866775"/>
                  <a:gd name="connsiteY11-176" fmla="*/ 1082675 h 1127125"/>
                  <a:gd name="connsiteX12-177" fmla="*/ 847725 w 866775"/>
                  <a:gd name="connsiteY12-178" fmla="*/ 393700 h 1127125"/>
                  <a:gd name="connsiteX13-179" fmla="*/ 841375 w 866775"/>
                  <a:gd name="connsiteY13-180" fmla="*/ 390525 h 1127125"/>
                  <a:gd name="connsiteX14-181" fmla="*/ 866775 w 866775"/>
                  <a:gd name="connsiteY14-182" fmla="*/ 292100 h 1127125"/>
                  <a:gd name="connsiteX15-183" fmla="*/ 831850 w 866775"/>
                  <a:gd name="connsiteY15-184" fmla="*/ 149225 h 1127125"/>
                  <a:gd name="connsiteX16-185" fmla="*/ 717550 w 866775"/>
                  <a:gd name="connsiteY16-186" fmla="*/ 53975 h 1127125"/>
                  <a:gd name="connsiteX17-187" fmla="*/ 568325 w 866775"/>
                  <a:gd name="connsiteY17-188" fmla="*/ 0 h 1127125"/>
                  <a:gd name="connsiteX18-189" fmla="*/ 457200 w 866775"/>
                  <a:gd name="connsiteY18-190" fmla="*/ 0 h 1127125"/>
                  <a:gd name="connsiteX0-191" fmla="*/ 457200 w 866775"/>
                  <a:gd name="connsiteY0-192" fmla="*/ 0 h 1127125"/>
                  <a:gd name="connsiteX1-193" fmla="*/ 311150 w 866775"/>
                  <a:gd name="connsiteY1-194" fmla="*/ 111125 h 1127125"/>
                  <a:gd name="connsiteX2-195" fmla="*/ 130175 w 866775"/>
                  <a:gd name="connsiteY2-196" fmla="*/ 269875 h 1127125"/>
                  <a:gd name="connsiteX3-197" fmla="*/ 22225 w 866775"/>
                  <a:gd name="connsiteY3-198" fmla="*/ 371475 h 1127125"/>
                  <a:gd name="connsiteX4-199" fmla="*/ 0 w 866775"/>
                  <a:gd name="connsiteY4-200" fmla="*/ 454025 h 1127125"/>
                  <a:gd name="connsiteX5-201" fmla="*/ 44450 w 866775"/>
                  <a:gd name="connsiteY5-202" fmla="*/ 504825 h 1127125"/>
                  <a:gd name="connsiteX6-203" fmla="*/ 314325 w 866775"/>
                  <a:gd name="connsiteY6-204" fmla="*/ 631825 h 1127125"/>
                  <a:gd name="connsiteX7-205" fmla="*/ 444500 w 866775"/>
                  <a:gd name="connsiteY7-206" fmla="*/ 758825 h 1127125"/>
                  <a:gd name="connsiteX8-207" fmla="*/ 463550 w 866775"/>
                  <a:gd name="connsiteY8-208" fmla="*/ 965200 h 1127125"/>
                  <a:gd name="connsiteX9-209" fmla="*/ 355600 w 866775"/>
                  <a:gd name="connsiteY9-210" fmla="*/ 1082675 h 1127125"/>
                  <a:gd name="connsiteX10-211" fmla="*/ 244475 w 866775"/>
                  <a:gd name="connsiteY10-212" fmla="*/ 1127125 h 1127125"/>
                  <a:gd name="connsiteX11-213" fmla="*/ 393700 w 866775"/>
                  <a:gd name="connsiteY11-214" fmla="*/ 1082675 h 1127125"/>
                  <a:gd name="connsiteX12-215" fmla="*/ 847725 w 866775"/>
                  <a:gd name="connsiteY12-216" fmla="*/ 393700 h 1127125"/>
                  <a:gd name="connsiteX13-217" fmla="*/ 841375 w 866775"/>
                  <a:gd name="connsiteY13-218" fmla="*/ 390525 h 1127125"/>
                  <a:gd name="connsiteX14-219" fmla="*/ 866775 w 866775"/>
                  <a:gd name="connsiteY14-220" fmla="*/ 292100 h 1127125"/>
                  <a:gd name="connsiteX15-221" fmla="*/ 831850 w 866775"/>
                  <a:gd name="connsiteY15-222" fmla="*/ 149225 h 1127125"/>
                  <a:gd name="connsiteX16-223" fmla="*/ 717550 w 866775"/>
                  <a:gd name="connsiteY16-224" fmla="*/ 53975 h 1127125"/>
                  <a:gd name="connsiteX17-225" fmla="*/ 568325 w 866775"/>
                  <a:gd name="connsiteY17-226" fmla="*/ 0 h 1127125"/>
                  <a:gd name="connsiteX18-227" fmla="*/ 457200 w 866775"/>
                  <a:gd name="connsiteY18-228" fmla="*/ 0 h 1127125"/>
                  <a:gd name="connsiteX0-229" fmla="*/ 457200 w 866775"/>
                  <a:gd name="connsiteY0-230" fmla="*/ 0 h 1127125"/>
                  <a:gd name="connsiteX1-231" fmla="*/ 311150 w 866775"/>
                  <a:gd name="connsiteY1-232" fmla="*/ 111125 h 1127125"/>
                  <a:gd name="connsiteX2-233" fmla="*/ 130175 w 866775"/>
                  <a:gd name="connsiteY2-234" fmla="*/ 269875 h 1127125"/>
                  <a:gd name="connsiteX3-235" fmla="*/ 22225 w 866775"/>
                  <a:gd name="connsiteY3-236" fmla="*/ 371475 h 1127125"/>
                  <a:gd name="connsiteX4-237" fmla="*/ 0 w 866775"/>
                  <a:gd name="connsiteY4-238" fmla="*/ 454025 h 1127125"/>
                  <a:gd name="connsiteX5-239" fmla="*/ 44450 w 866775"/>
                  <a:gd name="connsiteY5-240" fmla="*/ 504825 h 1127125"/>
                  <a:gd name="connsiteX6-241" fmla="*/ 314325 w 866775"/>
                  <a:gd name="connsiteY6-242" fmla="*/ 631825 h 1127125"/>
                  <a:gd name="connsiteX7-243" fmla="*/ 444500 w 866775"/>
                  <a:gd name="connsiteY7-244" fmla="*/ 758825 h 1127125"/>
                  <a:gd name="connsiteX8-245" fmla="*/ 444500 w 866775"/>
                  <a:gd name="connsiteY8-246" fmla="*/ 962025 h 1127125"/>
                  <a:gd name="connsiteX9-247" fmla="*/ 355600 w 866775"/>
                  <a:gd name="connsiteY9-248" fmla="*/ 1082675 h 1127125"/>
                  <a:gd name="connsiteX10-249" fmla="*/ 244475 w 866775"/>
                  <a:gd name="connsiteY10-250" fmla="*/ 1127125 h 1127125"/>
                  <a:gd name="connsiteX11-251" fmla="*/ 393700 w 866775"/>
                  <a:gd name="connsiteY11-252" fmla="*/ 1082675 h 1127125"/>
                  <a:gd name="connsiteX12-253" fmla="*/ 847725 w 866775"/>
                  <a:gd name="connsiteY12-254" fmla="*/ 393700 h 1127125"/>
                  <a:gd name="connsiteX13-255" fmla="*/ 841375 w 866775"/>
                  <a:gd name="connsiteY13-256" fmla="*/ 390525 h 1127125"/>
                  <a:gd name="connsiteX14-257" fmla="*/ 866775 w 866775"/>
                  <a:gd name="connsiteY14-258" fmla="*/ 292100 h 1127125"/>
                  <a:gd name="connsiteX15-259" fmla="*/ 831850 w 866775"/>
                  <a:gd name="connsiteY15-260" fmla="*/ 149225 h 1127125"/>
                  <a:gd name="connsiteX16-261" fmla="*/ 717550 w 866775"/>
                  <a:gd name="connsiteY16-262" fmla="*/ 53975 h 1127125"/>
                  <a:gd name="connsiteX17-263" fmla="*/ 568325 w 866775"/>
                  <a:gd name="connsiteY17-264" fmla="*/ 0 h 1127125"/>
                  <a:gd name="connsiteX18-265" fmla="*/ 457200 w 866775"/>
                  <a:gd name="connsiteY18-266" fmla="*/ 0 h 1127125"/>
                  <a:gd name="connsiteX0-267" fmla="*/ 457200 w 866775"/>
                  <a:gd name="connsiteY0-268" fmla="*/ 0 h 1127125"/>
                  <a:gd name="connsiteX1-269" fmla="*/ 311150 w 866775"/>
                  <a:gd name="connsiteY1-270" fmla="*/ 111125 h 1127125"/>
                  <a:gd name="connsiteX2-271" fmla="*/ 130175 w 866775"/>
                  <a:gd name="connsiteY2-272" fmla="*/ 269875 h 1127125"/>
                  <a:gd name="connsiteX3-273" fmla="*/ 22225 w 866775"/>
                  <a:gd name="connsiteY3-274" fmla="*/ 371475 h 1127125"/>
                  <a:gd name="connsiteX4-275" fmla="*/ 0 w 866775"/>
                  <a:gd name="connsiteY4-276" fmla="*/ 454025 h 1127125"/>
                  <a:gd name="connsiteX5-277" fmla="*/ 44450 w 866775"/>
                  <a:gd name="connsiteY5-278" fmla="*/ 504825 h 1127125"/>
                  <a:gd name="connsiteX6-279" fmla="*/ 314325 w 866775"/>
                  <a:gd name="connsiteY6-280" fmla="*/ 631825 h 1127125"/>
                  <a:gd name="connsiteX7-281" fmla="*/ 444500 w 866775"/>
                  <a:gd name="connsiteY7-282" fmla="*/ 758825 h 1127125"/>
                  <a:gd name="connsiteX8-283" fmla="*/ 444500 w 866775"/>
                  <a:gd name="connsiteY8-284" fmla="*/ 962025 h 1127125"/>
                  <a:gd name="connsiteX9-285" fmla="*/ 336550 w 866775"/>
                  <a:gd name="connsiteY9-286" fmla="*/ 1069975 h 1127125"/>
                  <a:gd name="connsiteX10-287" fmla="*/ 244475 w 866775"/>
                  <a:gd name="connsiteY10-288" fmla="*/ 1127125 h 1127125"/>
                  <a:gd name="connsiteX11-289" fmla="*/ 393700 w 866775"/>
                  <a:gd name="connsiteY11-290" fmla="*/ 1082675 h 1127125"/>
                  <a:gd name="connsiteX12-291" fmla="*/ 847725 w 866775"/>
                  <a:gd name="connsiteY12-292" fmla="*/ 393700 h 1127125"/>
                  <a:gd name="connsiteX13-293" fmla="*/ 841375 w 866775"/>
                  <a:gd name="connsiteY13-294" fmla="*/ 390525 h 1127125"/>
                  <a:gd name="connsiteX14-295" fmla="*/ 866775 w 866775"/>
                  <a:gd name="connsiteY14-296" fmla="*/ 292100 h 1127125"/>
                  <a:gd name="connsiteX15-297" fmla="*/ 831850 w 866775"/>
                  <a:gd name="connsiteY15-298" fmla="*/ 149225 h 1127125"/>
                  <a:gd name="connsiteX16-299" fmla="*/ 717550 w 866775"/>
                  <a:gd name="connsiteY16-300" fmla="*/ 53975 h 1127125"/>
                  <a:gd name="connsiteX17-301" fmla="*/ 568325 w 866775"/>
                  <a:gd name="connsiteY17-302" fmla="*/ 0 h 1127125"/>
                  <a:gd name="connsiteX18-303" fmla="*/ 457200 w 866775"/>
                  <a:gd name="connsiteY18-304" fmla="*/ 0 h 1127125"/>
                  <a:gd name="connsiteX0-305" fmla="*/ 466725 w 876300"/>
                  <a:gd name="connsiteY0-306" fmla="*/ 0 h 1127125"/>
                  <a:gd name="connsiteX1-307" fmla="*/ 320675 w 876300"/>
                  <a:gd name="connsiteY1-308" fmla="*/ 111125 h 1127125"/>
                  <a:gd name="connsiteX2-309" fmla="*/ 139700 w 876300"/>
                  <a:gd name="connsiteY2-310" fmla="*/ 269875 h 1127125"/>
                  <a:gd name="connsiteX3-311" fmla="*/ 0 w 876300"/>
                  <a:gd name="connsiteY3-312" fmla="*/ 396875 h 1127125"/>
                  <a:gd name="connsiteX4-313" fmla="*/ 9525 w 876300"/>
                  <a:gd name="connsiteY4-314" fmla="*/ 454025 h 1127125"/>
                  <a:gd name="connsiteX5-315" fmla="*/ 53975 w 876300"/>
                  <a:gd name="connsiteY5-316" fmla="*/ 504825 h 1127125"/>
                  <a:gd name="connsiteX6-317" fmla="*/ 323850 w 876300"/>
                  <a:gd name="connsiteY6-318" fmla="*/ 631825 h 1127125"/>
                  <a:gd name="connsiteX7-319" fmla="*/ 454025 w 876300"/>
                  <a:gd name="connsiteY7-320" fmla="*/ 758825 h 1127125"/>
                  <a:gd name="connsiteX8-321" fmla="*/ 454025 w 876300"/>
                  <a:gd name="connsiteY8-322" fmla="*/ 962025 h 1127125"/>
                  <a:gd name="connsiteX9-323" fmla="*/ 346075 w 876300"/>
                  <a:gd name="connsiteY9-324" fmla="*/ 1069975 h 1127125"/>
                  <a:gd name="connsiteX10-325" fmla="*/ 254000 w 876300"/>
                  <a:gd name="connsiteY10-326" fmla="*/ 1127125 h 1127125"/>
                  <a:gd name="connsiteX11-327" fmla="*/ 403225 w 876300"/>
                  <a:gd name="connsiteY11-328" fmla="*/ 1082675 h 1127125"/>
                  <a:gd name="connsiteX12-329" fmla="*/ 857250 w 876300"/>
                  <a:gd name="connsiteY12-330" fmla="*/ 393700 h 1127125"/>
                  <a:gd name="connsiteX13-331" fmla="*/ 850900 w 876300"/>
                  <a:gd name="connsiteY13-332" fmla="*/ 390525 h 1127125"/>
                  <a:gd name="connsiteX14-333" fmla="*/ 876300 w 876300"/>
                  <a:gd name="connsiteY14-334" fmla="*/ 292100 h 1127125"/>
                  <a:gd name="connsiteX15-335" fmla="*/ 841375 w 876300"/>
                  <a:gd name="connsiteY15-336" fmla="*/ 149225 h 1127125"/>
                  <a:gd name="connsiteX16-337" fmla="*/ 727075 w 876300"/>
                  <a:gd name="connsiteY16-338" fmla="*/ 53975 h 1127125"/>
                  <a:gd name="connsiteX17-339" fmla="*/ 577850 w 876300"/>
                  <a:gd name="connsiteY17-340" fmla="*/ 0 h 1127125"/>
                  <a:gd name="connsiteX18-341" fmla="*/ 466725 w 876300"/>
                  <a:gd name="connsiteY18-342" fmla="*/ 0 h 1127125"/>
                  <a:gd name="connsiteX0-343" fmla="*/ 466725 w 876300"/>
                  <a:gd name="connsiteY0-344" fmla="*/ 0 h 1127125"/>
                  <a:gd name="connsiteX1-345" fmla="*/ 320675 w 876300"/>
                  <a:gd name="connsiteY1-346" fmla="*/ 111125 h 1127125"/>
                  <a:gd name="connsiteX2-347" fmla="*/ 139700 w 876300"/>
                  <a:gd name="connsiteY2-348" fmla="*/ 269875 h 1127125"/>
                  <a:gd name="connsiteX3-349" fmla="*/ 0 w 876300"/>
                  <a:gd name="connsiteY3-350" fmla="*/ 396875 h 1127125"/>
                  <a:gd name="connsiteX4-351" fmla="*/ 0 w 876300"/>
                  <a:gd name="connsiteY4-352" fmla="*/ 460375 h 1127125"/>
                  <a:gd name="connsiteX5-353" fmla="*/ 53975 w 876300"/>
                  <a:gd name="connsiteY5-354" fmla="*/ 504825 h 1127125"/>
                  <a:gd name="connsiteX6-355" fmla="*/ 323850 w 876300"/>
                  <a:gd name="connsiteY6-356" fmla="*/ 631825 h 1127125"/>
                  <a:gd name="connsiteX7-357" fmla="*/ 454025 w 876300"/>
                  <a:gd name="connsiteY7-358" fmla="*/ 758825 h 1127125"/>
                  <a:gd name="connsiteX8-359" fmla="*/ 454025 w 876300"/>
                  <a:gd name="connsiteY8-360" fmla="*/ 962025 h 1127125"/>
                  <a:gd name="connsiteX9-361" fmla="*/ 346075 w 876300"/>
                  <a:gd name="connsiteY9-362" fmla="*/ 1069975 h 1127125"/>
                  <a:gd name="connsiteX10-363" fmla="*/ 254000 w 876300"/>
                  <a:gd name="connsiteY10-364" fmla="*/ 1127125 h 1127125"/>
                  <a:gd name="connsiteX11-365" fmla="*/ 403225 w 876300"/>
                  <a:gd name="connsiteY11-366" fmla="*/ 1082675 h 1127125"/>
                  <a:gd name="connsiteX12-367" fmla="*/ 857250 w 876300"/>
                  <a:gd name="connsiteY12-368" fmla="*/ 393700 h 1127125"/>
                  <a:gd name="connsiteX13-369" fmla="*/ 850900 w 876300"/>
                  <a:gd name="connsiteY13-370" fmla="*/ 390525 h 1127125"/>
                  <a:gd name="connsiteX14-371" fmla="*/ 876300 w 876300"/>
                  <a:gd name="connsiteY14-372" fmla="*/ 292100 h 1127125"/>
                  <a:gd name="connsiteX15-373" fmla="*/ 841375 w 876300"/>
                  <a:gd name="connsiteY15-374" fmla="*/ 149225 h 1127125"/>
                  <a:gd name="connsiteX16-375" fmla="*/ 727075 w 876300"/>
                  <a:gd name="connsiteY16-376" fmla="*/ 53975 h 1127125"/>
                  <a:gd name="connsiteX17-377" fmla="*/ 577850 w 876300"/>
                  <a:gd name="connsiteY17-378" fmla="*/ 0 h 1127125"/>
                  <a:gd name="connsiteX18-379" fmla="*/ 466725 w 876300"/>
                  <a:gd name="connsiteY18-380" fmla="*/ 0 h 1127125"/>
                  <a:gd name="connsiteX0-381" fmla="*/ 466725 w 876300"/>
                  <a:gd name="connsiteY0-382" fmla="*/ 0 h 1127125"/>
                  <a:gd name="connsiteX1-383" fmla="*/ 320675 w 876300"/>
                  <a:gd name="connsiteY1-384" fmla="*/ 111125 h 1127125"/>
                  <a:gd name="connsiteX2-385" fmla="*/ 139700 w 876300"/>
                  <a:gd name="connsiteY2-386" fmla="*/ 269875 h 1127125"/>
                  <a:gd name="connsiteX3-387" fmla="*/ 22225 w 876300"/>
                  <a:gd name="connsiteY3-388" fmla="*/ 393700 h 1127125"/>
                  <a:gd name="connsiteX4-389" fmla="*/ 0 w 876300"/>
                  <a:gd name="connsiteY4-390" fmla="*/ 460375 h 1127125"/>
                  <a:gd name="connsiteX5-391" fmla="*/ 53975 w 876300"/>
                  <a:gd name="connsiteY5-392" fmla="*/ 504825 h 1127125"/>
                  <a:gd name="connsiteX6-393" fmla="*/ 323850 w 876300"/>
                  <a:gd name="connsiteY6-394" fmla="*/ 631825 h 1127125"/>
                  <a:gd name="connsiteX7-395" fmla="*/ 454025 w 876300"/>
                  <a:gd name="connsiteY7-396" fmla="*/ 758825 h 1127125"/>
                  <a:gd name="connsiteX8-397" fmla="*/ 454025 w 876300"/>
                  <a:gd name="connsiteY8-398" fmla="*/ 962025 h 1127125"/>
                  <a:gd name="connsiteX9-399" fmla="*/ 346075 w 876300"/>
                  <a:gd name="connsiteY9-400" fmla="*/ 1069975 h 1127125"/>
                  <a:gd name="connsiteX10-401" fmla="*/ 254000 w 876300"/>
                  <a:gd name="connsiteY10-402" fmla="*/ 1127125 h 1127125"/>
                  <a:gd name="connsiteX11-403" fmla="*/ 403225 w 876300"/>
                  <a:gd name="connsiteY11-404" fmla="*/ 1082675 h 1127125"/>
                  <a:gd name="connsiteX12-405" fmla="*/ 857250 w 876300"/>
                  <a:gd name="connsiteY12-406" fmla="*/ 393700 h 1127125"/>
                  <a:gd name="connsiteX13-407" fmla="*/ 850900 w 876300"/>
                  <a:gd name="connsiteY13-408" fmla="*/ 390525 h 1127125"/>
                  <a:gd name="connsiteX14-409" fmla="*/ 876300 w 876300"/>
                  <a:gd name="connsiteY14-410" fmla="*/ 292100 h 1127125"/>
                  <a:gd name="connsiteX15-411" fmla="*/ 841375 w 876300"/>
                  <a:gd name="connsiteY15-412" fmla="*/ 149225 h 1127125"/>
                  <a:gd name="connsiteX16-413" fmla="*/ 727075 w 876300"/>
                  <a:gd name="connsiteY16-414" fmla="*/ 53975 h 1127125"/>
                  <a:gd name="connsiteX17-415" fmla="*/ 577850 w 876300"/>
                  <a:gd name="connsiteY17-416" fmla="*/ 0 h 1127125"/>
                  <a:gd name="connsiteX18-417" fmla="*/ 466725 w 876300"/>
                  <a:gd name="connsiteY18-418" fmla="*/ 0 h 1127125"/>
                  <a:gd name="connsiteX0-419" fmla="*/ 466725 w 876300"/>
                  <a:gd name="connsiteY0-420" fmla="*/ 0 h 1127125"/>
                  <a:gd name="connsiteX1-421" fmla="*/ 320675 w 876300"/>
                  <a:gd name="connsiteY1-422" fmla="*/ 111125 h 1127125"/>
                  <a:gd name="connsiteX2-423" fmla="*/ 139700 w 876300"/>
                  <a:gd name="connsiteY2-424" fmla="*/ 269875 h 1127125"/>
                  <a:gd name="connsiteX3-425" fmla="*/ 22225 w 876300"/>
                  <a:gd name="connsiteY3-426" fmla="*/ 393700 h 1127125"/>
                  <a:gd name="connsiteX4-427" fmla="*/ 0 w 876300"/>
                  <a:gd name="connsiteY4-428" fmla="*/ 460375 h 1127125"/>
                  <a:gd name="connsiteX5-429" fmla="*/ 53975 w 876300"/>
                  <a:gd name="connsiteY5-430" fmla="*/ 504825 h 1127125"/>
                  <a:gd name="connsiteX6-431" fmla="*/ 323850 w 876300"/>
                  <a:gd name="connsiteY6-432" fmla="*/ 631825 h 1127125"/>
                  <a:gd name="connsiteX7-433" fmla="*/ 454025 w 876300"/>
                  <a:gd name="connsiteY7-434" fmla="*/ 758825 h 1127125"/>
                  <a:gd name="connsiteX8-435" fmla="*/ 454025 w 876300"/>
                  <a:gd name="connsiteY8-436" fmla="*/ 962025 h 1127125"/>
                  <a:gd name="connsiteX9-437" fmla="*/ 346075 w 876300"/>
                  <a:gd name="connsiteY9-438" fmla="*/ 1069975 h 1127125"/>
                  <a:gd name="connsiteX10-439" fmla="*/ 228600 w 876300"/>
                  <a:gd name="connsiteY10-440" fmla="*/ 1127125 h 1127125"/>
                  <a:gd name="connsiteX11-441" fmla="*/ 403225 w 876300"/>
                  <a:gd name="connsiteY11-442" fmla="*/ 1082675 h 1127125"/>
                  <a:gd name="connsiteX12-443" fmla="*/ 857250 w 876300"/>
                  <a:gd name="connsiteY12-444" fmla="*/ 393700 h 1127125"/>
                  <a:gd name="connsiteX13-445" fmla="*/ 850900 w 876300"/>
                  <a:gd name="connsiteY13-446" fmla="*/ 390525 h 1127125"/>
                  <a:gd name="connsiteX14-447" fmla="*/ 876300 w 876300"/>
                  <a:gd name="connsiteY14-448" fmla="*/ 292100 h 1127125"/>
                  <a:gd name="connsiteX15-449" fmla="*/ 841375 w 876300"/>
                  <a:gd name="connsiteY15-450" fmla="*/ 149225 h 1127125"/>
                  <a:gd name="connsiteX16-451" fmla="*/ 727075 w 876300"/>
                  <a:gd name="connsiteY16-452" fmla="*/ 53975 h 1127125"/>
                  <a:gd name="connsiteX17-453" fmla="*/ 577850 w 876300"/>
                  <a:gd name="connsiteY17-454" fmla="*/ 0 h 1127125"/>
                  <a:gd name="connsiteX18-455" fmla="*/ 466725 w 876300"/>
                  <a:gd name="connsiteY18-456" fmla="*/ 0 h 1127125"/>
                  <a:gd name="connsiteX0-457" fmla="*/ 466725 w 876300"/>
                  <a:gd name="connsiteY0-458" fmla="*/ 0 h 1122363"/>
                  <a:gd name="connsiteX1-459" fmla="*/ 320675 w 876300"/>
                  <a:gd name="connsiteY1-460" fmla="*/ 111125 h 1122363"/>
                  <a:gd name="connsiteX2-461" fmla="*/ 139700 w 876300"/>
                  <a:gd name="connsiteY2-462" fmla="*/ 269875 h 1122363"/>
                  <a:gd name="connsiteX3-463" fmla="*/ 22225 w 876300"/>
                  <a:gd name="connsiteY3-464" fmla="*/ 393700 h 1122363"/>
                  <a:gd name="connsiteX4-465" fmla="*/ 0 w 876300"/>
                  <a:gd name="connsiteY4-466" fmla="*/ 460375 h 1122363"/>
                  <a:gd name="connsiteX5-467" fmla="*/ 53975 w 876300"/>
                  <a:gd name="connsiteY5-468" fmla="*/ 504825 h 1122363"/>
                  <a:gd name="connsiteX6-469" fmla="*/ 323850 w 876300"/>
                  <a:gd name="connsiteY6-470" fmla="*/ 631825 h 1122363"/>
                  <a:gd name="connsiteX7-471" fmla="*/ 454025 w 876300"/>
                  <a:gd name="connsiteY7-472" fmla="*/ 758825 h 1122363"/>
                  <a:gd name="connsiteX8-473" fmla="*/ 454025 w 876300"/>
                  <a:gd name="connsiteY8-474" fmla="*/ 962025 h 1122363"/>
                  <a:gd name="connsiteX9-475" fmla="*/ 346075 w 876300"/>
                  <a:gd name="connsiteY9-476" fmla="*/ 1069975 h 1122363"/>
                  <a:gd name="connsiteX10-477" fmla="*/ 223838 w 876300"/>
                  <a:gd name="connsiteY10-478" fmla="*/ 1122363 h 1122363"/>
                  <a:gd name="connsiteX11-479" fmla="*/ 403225 w 876300"/>
                  <a:gd name="connsiteY11-480" fmla="*/ 1082675 h 1122363"/>
                  <a:gd name="connsiteX12-481" fmla="*/ 857250 w 876300"/>
                  <a:gd name="connsiteY12-482" fmla="*/ 393700 h 1122363"/>
                  <a:gd name="connsiteX13-483" fmla="*/ 850900 w 876300"/>
                  <a:gd name="connsiteY13-484" fmla="*/ 390525 h 1122363"/>
                  <a:gd name="connsiteX14-485" fmla="*/ 876300 w 876300"/>
                  <a:gd name="connsiteY14-486" fmla="*/ 292100 h 1122363"/>
                  <a:gd name="connsiteX15-487" fmla="*/ 841375 w 876300"/>
                  <a:gd name="connsiteY15-488" fmla="*/ 149225 h 1122363"/>
                  <a:gd name="connsiteX16-489" fmla="*/ 727075 w 876300"/>
                  <a:gd name="connsiteY16-490" fmla="*/ 53975 h 1122363"/>
                  <a:gd name="connsiteX17-491" fmla="*/ 577850 w 876300"/>
                  <a:gd name="connsiteY17-492" fmla="*/ 0 h 1122363"/>
                  <a:gd name="connsiteX18-493" fmla="*/ 466725 w 876300"/>
                  <a:gd name="connsiteY18-494" fmla="*/ 0 h 1122363"/>
                  <a:gd name="connsiteX0-495" fmla="*/ 466725 w 876300"/>
                  <a:gd name="connsiteY0-496" fmla="*/ 0 h 1122363"/>
                  <a:gd name="connsiteX1-497" fmla="*/ 320675 w 876300"/>
                  <a:gd name="connsiteY1-498" fmla="*/ 111125 h 1122363"/>
                  <a:gd name="connsiteX2-499" fmla="*/ 139700 w 876300"/>
                  <a:gd name="connsiteY2-500" fmla="*/ 269875 h 1122363"/>
                  <a:gd name="connsiteX3-501" fmla="*/ 22225 w 876300"/>
                  <a:gd name="connsiteY3-502" fmla="*/ 393700 h 1122363"/>
                  <a:gd name="connsiteX4-503" fmla="*/ 0 w 876300"/>
                  <a:gd name="connsiteY4-504" fmla="*/ 460375 h 1122363"/>
                  <a:gd name="connsiteX5-505" fmla="*/ 53975 w 876300"/>
                  <a:gd name="connsiteY5-506" fmla="*/ 504825 h 1122363"/>
                  <a:gd name="connsiteX6-507" fmla="*/ 323850 w 876300"/>
                  <a:gd name="connsiteY6-508" fmla="*/ 631825 h 1122363"/>
                  <a:gd name="connsiteX7-509" fmla="*/ 454025 w 876300"/>
                  <a:gd name="connsiteY7-510" fmla="*/ 758825 h 1122363"/>
                  <a:gd name="connsiteX8-511" fmla="*/ 454025 w 876300"/>
                  <a:gd name="connsiteY8-512" fmla="*/ 962025 h 1122363"/>
                  <a:gd name="connsiteX9-513" fmla="*/ 346075 w 876300"/>
                  <a:gd name="connsiteY9-514" fmla="*/ 1069975 h 1122363"/>
                  <a:gd name="connsiteX10-515" fmla="*/ 223838 w 876300"/>
                  <a:gd name="connsiteY10-516" fmla="*/ 1122363 h 1122363"/>
                  <a:gd name="connsiteX11-517" fmla="*/ 386556 w 876300"/>
                  <a:gd name="connsiteY11-518" fmla="*/ 1063625 h 1122363"/>
                  <a:gd name="connsiteX12-519" fmla="*/ 857250 w 876300"/>
                  <a:gd name="connsiteY12-520" fmla="*/ 393700 h 1122363"/>
                  <a:gd name="connsiteX13-521" fmla="*/ 850900 w 876300"/>
                  <a:gd name="connsiteY13-522" fmla="*/ 390525 h 1122363"/>
                  <a:gd name="connsiteX14-523" fmla="*/ 876300 w 876300"/>
                  <a:gd name="connsiteY14-524" fmla="*/ 292100 h 1122363"/>
                  <a:gd name="connsiteX15-525" fmla="*/ 841375 w 876300"/>
                  <a:gd name="connsiteY15-526" fmla="*/ 149225 h 1122363"/>
                  <a:gd name="connsiteX16-527" fmla="*/ 727075 w 876300"/>
                  <a:gd name="connsiteY16-528" fmla="*/ 53975 h 1122363"/>
                  <a:gd name="connsiteX17-529" fmla="*/ 577850 w 876300"/>
                  <a:gd name="connsiteY17-530" fmla="*/ 0 h 1122363"/>
                  <a:gd name="connsiteX18-531" fmla="*/ 466725 w 876300"/>
                  <a:gd name="connsiteY18-532" fmla="*/ 0 h 1122363"/>
                  <a:gd name="connsiteX0-533" fmla="*/ 466725 w 876300"/>
                  <a:gd name="connsiteY0-534" fmla="*/ 0 h 1122363"/>
                  <a:gd name="connsiteX1-535" fmla="*/ 320675 w 876300"/>
                  <a:gd name="connsiteY1-536" fmla="*/ 111125 h 1122363"/>
                  <a:gd name="connsiteX2-537" fmla="*/ 139700 w 876300"/>
                  <a:gd name="connsiteY2-538" fmla="*/ 269875 h 1122363"/>
                  <a:gd name="connsiteX3-539" fmla="*/ 22225 w 876300"/>
                  <a:gd name="connsiteY3-540" fmla="*/ 393700 h 1122363"/>
                  <a:gd name="connsiteX4-541" fmla="*/ 0 w 876300"/>
                  <a:gd name="connsiteY4-542" fmla="*/ 460375 h 1122363"/>
                  <a:gd name="connsiteX5-543" fmla="*/ 53975 w 876300"/>
                  <a:gd name="connsiteY5-544" fmla="*/ 504825 h 1122363"/>
                  <a:gd name="connsiteX6-545" fmla="*/ 323850 w 876300"/>
                  <a:gd name="connsiteY6-546" fmla="*/ 631825 h 1122363"/>
                  <a:gd name="connsiteX7-547" fmla="*/ 454025 w 876300"/>
                  <a:gd name="connsiteY7-548" fmla="*/ 758825 h 1122363"/>
                  <a:gd name="connsiteX8-549" fmla="*/ 454025 w 876300"/>
                  <a:gd name="connsiteY8-550" fmla="*/ 962025 h 1122363"/>
                  <a:gd name="connsiteX9-551" fmla="*/ 346075 w 876300"/>
                  <a:gd name="connsiteY9-552" fmla="*/ 1069975 h 1122363"/>
                  <a:gd name="connsiteX10-553" fmla="*/ 223838 w 876300"/>
                  <a:gd name="connsiteY10-554" fmla="*/ 1122363 h 1122363"/>
                  <a:gd name="connsiteX11-555" fmla="*/ 422275 w 876300"/>
                  <a:gd name="connsiteY11-556" fmla="*/ 1030288 h 1122363"/>
                  <a:gd name="connsiteX12-557" fmla="*/ 857250 w 876300"/>
                  <a:gd name="connsiteY12-558" fmla="*/ 393700 h 1122363"/>
                  <a:gd name="connsiteX13-559" fmla="*/ 850900 w 876300"/>
                  <a:gd name="connsiteY13-560" fmla="*/ 390525 h 1122363"/>
                  <a:gd name="connsiteX14-561" fmla="*/ 876300 w 876300"/>
                  <a:gd name="connsiteY14-562" fmla="*/ 292100 h 1122363"/>
                  <a:gd name="connsiteX15-563" fmla="*/ 841375 w 876300"/>
                  <a:gd name="connsiteY15-564" fmla="*/ 149225 h 1122363"/>
                  <a:gd name="connsiteX16-565" fmla="*/ 727075 w 876300"/>
                  <a:gd name="connsiteY16-566" fmla="*/ 53975 h 1122363"/>
                  <a:gd name="connsiteX17-567" fmla="*/ 577850 w 876300"/>
                  <a:gd name="connsiteY17-568" fmla="*/ 0 h 1122363"/>
                  <a:gd name="connsiteX18-569" fmla="*/ 466725 w 876300"/>
                  <a:gd name="connsiteY18-570" fmla="*/ 0 h 1122363"/>
                  <a:gd name="connsiteX0-571" fmla="*/ 466725 w 876300"/>
                  <a:gd name="connsiteY0-572" fmla="*/ 0 h 1122363"/>
                  <a:gd name="connsiteX1-573" fmla="*/ 320675 w 876300"/>
                  <a:gd name="connsiteY1-574" fmla="*/ 111125 h 1122363"/>
                  <a:gd name="connsiteX2-575" fmla="*/ 139700 w 876300"/>
                  <a:gd name="connsiteY2-576" fmla="*/ 269875 h 1122363"/>
                  <a:gd name="connsiteX3-577" fmla="*/ 22225 w 876300"/>
                  <a:gd name="connsiteY3-578" fmla="*/ 393700 h 1122363"/>
                  <a:gd name="connsiteX4-579" fmla="*/ 0 w 876300"/>
                  <a:gd name="connsiteY4-580" fmla="*/ 460375 h 1122363"/>
                  <a:gd name="connsiteX5-581" fmla="*/ 53975 w 876300"/>
                  <a:gd name="connsiteY5-582" fmla="*/ 504825 h 1122363"/>
                  <a:gd name="connsiteX6-583" fmla="*/ 323850 w 876300"/>
                  <a:gd name="connsiteY6-584" fmla="*/ 631825 h 1122363"/>
                  <a:gd name="connsiteX7-585" fmla="*/ 454025 w 876300"/>
                  <a:gd name="connsiteY7-586" fmla="*/ 758825 h 1122363"/>
                  <a:gd name="connsiteX8-587" fmla="*/ 454025 w 876300"/>
                  <a:gd name="connsiteY8-588" fmla="*/ 962025 h 1122363"/>
                  <a:gd name="connsiteX9-589" fmla="*/ 346075 w 876300"/>
                  <a:gd name="connsiteY9-590" fmla="*/ 1069975 h 1122363"/>
                  <a:gd name="connsiteX10-591" fmla="*/ 223838 w 876300"/>
                  <a:gd name="connsiteY10-592" fmla="*/ 1122363 h 1122363"/>
                  <a:gd name="connsiteX11-593" fmla="*/ 422275 w 876300"/>
                  <a:gd name="connsiteY11-594" fmla="*/ 1030288 h 1122363"/>
                  <a:gd name="connsiteX12-595" fmla="*/ 857250 w 876300"/>
                  <a:gd name="connsiteY12-596" fmla="*/ 393700 h 1122363"/>
                  <a:gd name="connsiteX13-597" fmla="*/ 860425 w 876300"/>
                  <a:gd name="connsiteY13-598" fmla="*/ 385763 h 1122363"/>
                  <a:gd name="connsiteX14-599" fmla="*/ 876300 w 876300"/>
                  <a:gd name="connsiteY14-600" fmla="*/ 292100 h 1122363"/>
                  <a:gd name="connsiteX15-601" fmla="*/ 841375 w 876300"/>
                  <a:gd name="connsiteY15-602" fmla="*/ 149225 h 1122363"/>
                  <a:gd name="connsiteX16-603" fmla="*/ 727075 w 876300"/>
                  <a:gd name="connsiteY16-604" fmla="*/ 53975 h 1122363"/>
                  <a:gd name="connsiteX17-605" fmla="*/ 577850 w 876300"/>
                  <a:gd name="connsiteY17-606" fmla="*/ 0 h 1122363"/>
                  <a:gd name="connsiteX18-607" fmla="*/ 466725 w 876300"/>
                  <a:gd name="connsiteY18-608" fmla="*/ 0 h 1122363"/>
                  <a:gd name="connsiteX0-609" fmla="*/ 466725 w 876300"/>
                  <a:gd name="connsiteY0-610" fmla="*/ 0 h 1122363"/>
                  <a:gd name="connsiteX1-611" fmla="*/ 320675 w 876300"/>
                  <a:gd name="connsiteY1-612" fmla="*/ 111125 h 1122363"/>
                  <a:gd name="connsiteX2-613" fmla="*/ 139700 w 876300"/>
                  <a:gd name="connsiteY2-614" fmla="*/ 269875 h 1122363"/>
                  <a:gd name="connsiteX3-615" fmla="*/ 22225 w 876300"/>
                  <a:gd name="connsiteY3-616" fmla="*/ 393700 h 1122363"/>
                  <a:gd name="connsiteX4-617" fmla="*/ 0 w 876300"/>
                  <a:gd name="connsiteY4-618" fmla="*/ 460375 h 1122363"/>
                  <a:gd name="connsiteX5-619" fmla="*/ 53975 w 876300"/>
                  <a:gd name="connsiteY5-620" fmla="*/ 504825 h 1122363"/>
                  <a:gd name="connsiteX6-621" fmla="*/ 323850 w 876300"/>
                  <a:gd name="connsiteY6-622" fmla="*/ 631825 h 1122363"/>
                  <a:gd name="connsiteX7-623" fmla="*/ 454025 w 876300"/>
                  <a:gd name="connsiteY7-624" fmla="*/ 758825 h 1122363"/>
                  <a:gd name="connsiteX8-625" fmla="*/ 454025 w 876300"/>
                  <a:gd name="connsiteY8-626" fmla="*/ 962025 h 1122363"/>
                  <a:gd name="connsiteX9-627" fmla="*/ 346075 w 876300"/>
                  <a:gd name="connsiteY9-628" fmla="*/ 1069975 h 1122363"/>
                  <a:gd name="connsiteX10-629" fmla="*/ 223838 w 876300"/>
                  <a:gd name="connsiteY10-630" fmla="*/ 1122363 h 1122363"/>
                  <a:gd name="connsiteX11-631" fmla="*/ 422275 w 876300"/>
                  <a:gd name="connsiteY11-632" fmla="*/ 1030288 h 1122363"/>
                  <a:gd name="connsiteX12-633" fmla="*/ 857250 w 876300"/>
                  <a:gd name="connsiteY12-634" fmla="*/ 393700 h 1122363"/>
                  <a:gd name="connsiteX13-635" fmla="*/ 869950 w 876300"/>
                  <a:gd name="connsiteY13-636" fmla="*/ 376238 h 1122363"/>
                  <a:gd name="connsiteX14-637" fmla="*/ 876300 w 876300"/>
                  <a:gd name="connsiteY14-638" fmla="*/ 292100 h 1122363"/>
                  <a:gd name="connsiteX15-639" fmla="*/ 841375 w 876300"/>
                  <a:gd name="connsiteY15-640" fmla="*/ 149225 h 1122363"/>
                  <a:gd name="connsiteX16-641" fmla="*/ 727075 w 876300"/>
                  <a:gd name="connsiteY16-642" fmla="*/ 53975 h 1122363"/>
                  <a:gd name="connsiteX17-643" fmla="*/ 577850 w 876300"/>
                  <a:gd name="connsiteY17-644" fmla="*/ 0 h 1122363"/>
                  <a:gd name="connsiteX18-645" fmla="*/ 466725 w 876300"/>
                  <a:gd name="connsiteY18-646" fmla="*/ 0 h 1122363"/>
                  <a:gd name="connsiteX0-647" fmla="*/ 466725 w 876300"/>
                  <a:gd name="connsiteY0-648" fmla="*/ 0 h 1122363"/>
                  <a:gd name="connsiteX1-649" fmla="*/ 320675 w 876300"/>
                  <a:gd name="connsiteY1-650" fmla="*/ 111125 h 1122363"/>
                  <a:gd name="connsiteX2-651" fmla="*/ 139700 w 876300"/>
                  <a:gd name="connsiteY2-652" fmla="*/ 269875 h 1122363"/>
                  <a:gd name="connsiteX3-653" fmla="*/ 22225 w 876300"/>
                  <a:gd name="connsiteY3-654" fmla="*/ 393700 h 1122363"/>
                  <a:gd name="connsiteX4-655" fmla="*/ 0 w 876300"/>
                  <a:gd name="connsiteY4-656" fmla="*/ 460375 h 1122363"/>
                  <a:gd name="connsiteX5-657" fmla="*/ 53975 w 876300"/>
                  <a:gd name="connsiteY5-658" fmla="*/ 504825 h 1122363"/>
                  <a:gd name="connsiteX6-659" fmla="*/ 323850 w 876300"/>
                  <a:gd name="connsiteY6-660" fmla="*/ 631825 h 1122363"/>
                  <a:gd name="connsiteX7-661" fmla="*/ 454025 w 876300"/>
                  <a:gd name="connsiteY7-662" fmla="*/ 758825 h 1122363"/>
                  <a:gd name="connsiteX8-663" fmla="*/ 454025 w 876300"/>
                  <a:gd name="connsiteY8-664" fmla="*/ 962025 h 1122363"/>
                  <a:gd name="connsiteX9-665" fmla="*/ 346075 w 876300"/>
                  <a:gd name="connsiteY9-666" fmla="*/ 1069975 h 1122363"/>
                  <a:gd name="connsiteX10-667" fmla="*/ 223838 w 876300"/>
                  <a:gd name="connsiteY10-668" fmla="*/ 1122363 h 1122363"/>
                  <a:gd name="connsiteX11-669" fmla="*/ 422275 w 876300"/>
                  <a:gd name="connsiteY11-670" fmla="*/ 1030288 h 1122363"/>
                  <a:gd name="connsiteX12-671" fmla="*/ 869950 w 876300"/>
                  <a:gd name="connsiteY12-672" fmla="*/ 376238 h 1122363"/>
                  <a:gd name="connsiteX13-673" fmla="*/ 876300 w 876300"/>
                  <a:gd name="connsiteY13-674" fmla="*/ 292100 h 1122363"/>
                  <a:gd name="connsiteX14-675" fmla="*/ 841375 w 876300"/>
                  <a:gd name="connsiteY14-676" fmla="*/ 149225 h 1122363"/>
                  <a:gd name="connsiteX15-677" fmla="*/ 727075 w 876300"/>
                  <a:gd name="connsiteY15-678" fmla="*/ 53975 h 1122363"/>
                  <a:gd name="connsiteX16-679" fmla="*/ 577850 w 876300"/>
                  <a:gd name="connsiteY16-680" fmla="*/ 0 h 1122363"/>
                  <a:gd name="connsiteX17-681" fmla="*/ 466725 w 876300"/>
                  <a:gd name="connsiteY17-682" fmla="*/ 0 h 1122363"/>
                  <a:gd name="connsiteX0-683" fmla="*/ 466725 w 876300"/>
                  <a:gd name="connsiteY0-684" fmla="*/ 0 h 1122363"/>
                  <a:gd name="connsiteX1-685" fmla="*/ 320675 w 876300"/>
                  <a:gd name="connsiteY1-686" fmla="*/ 111125 h 1122363"/>
                  <a:gd name="connsiteX2-687" fmla="*/ 139700 w 876300"/>
                  <a:gd name="connsiteY2-688" fmla="*/ 269875 h 1122363"/>
                  <a:gd name="connsiteX3-689" fmla="*/ 22225 w 876300"/>
                  <a:gd name="connsiteY3-690" fmla="*/ 393700 h 1122363"/>
                  <a:gd name="connsiteX4-691" fmla="*/ 0 w 876300"/>
                  <a:gd name="connsiteY4-692" fmla="*/ 460375 h 1122363"/>
                  <a:gd name="connsiteX5-693" fmla="*/ 53975 w 876300"/>
                  <a:gd name="connsiteY5-694" fmla="*/ 504825 h 1122363"/>
                  <a:gd name="connsiteX6-695" fmla="*/ 323850 w 876300"/>
                  <a:gd name="connsiteY6-696" fmla="*/ 631825 h 1122363"/>
                  <a:gd name="connsiteX7-697" fmla="*/ 454025 w 876300"/>
                  <a:gd name="connsiteY7-698" fmla="*/ 758825 h 1122363"/>
                  <a:gd name="connsiteX8-699" fmla="*/ 454025 w 876300"/>
                  <a:gd name="connsiteY8-700" fmla="*/ 962025 h 1122363"/>
                  <a:gd name="connsiteX9-701" fmla="*/ 346075 w 876300"/>
                  <a:gd name="connsiteY9-702" fmla="*/ 1069975 h 1122363"/>
                  <a:gd name="connsiteX10-703" fmla="*/ 223838 w 876300"/>
                  <a:gd name="connsiteY10-704" fmla="*/ 1122363 h 1122363"/>
                  <a:gd name="connsiteX11-705" fmla="*/ 422275 w 876300"/>
                  <a:gd name="connsiteY11-706" fmla="*/ 1030288 h 1122363"/>
                  <a:gd name="connsiteX12-707" fmla="*/ 869950 w 876300"/>
                  <a:gd name="connsiteY12-708" fmla="*/ 376238 h 1122363"/>
                  <a:gd name="connsiteX13-709" fmla="*/ 876300 w 876300"/>
                  <a:gd name="connsiteY13-710" fmla="*/ 292100 h 1122363"/>
                  <a:gd name="connsiteX14-711" fmla="*/ 841375 w 876300"/>
                  <a:gd name="connsiteY14-712" fmla="*/ 149225 h 1122363"/>
                  <a:gd name="connsiteX15-713" fmla="*/ 727075 w 876300"/>
                  <a:gd name="connsiteY15-714" fmla="*/ 53975 h 1122363"/>
                  <a:gd name="connsiteX16-715" fmla="*/ 577850 w 876300"/>
                  <a:gd name="connsiteY16-716" fmla="*/ 0 h 1122363"/>
                  <a:gd name="connsiteX17-717" fmla="*/ 466725 w 876300"/>
                  <a:gd name="connsiteY17-718" fmla="*/ 0 h 1122363"/>
                  <a:gd name="connsiteX0-719" fmla="*/ 466725 w 876311"/>
                  <a:gd name="connsiteY0-720" fmla="*/ 0 h 1122363"/>
                  <a:gd name="connsiteX1-721" fmla="*/ 320675 w 876311"/>
                  <a:gd name="connsiteY1-722" fmla="*/ 111125 h 1122363"/>
                  <a:gd name="connsiteX2-723" fmla="*/ 139700 w 876311"/>
                  <a:gd name="connsiteY2-724" fmla="*/ 269875 h 1122363"/>
                  <a:gd name="connsiteX3-725" fmla="*/ 22225 w 876311"/>
                  <a:gd name="connsiteY3-726" fmla="*/ 393700 h 1122363"/>
                  <a:gd name="connsiteX4-727" fmla="*/ 0 w 876311"/>
                  <a:gd name="connsiteY4-728" fmla="*/ 460375 h 1122363"/>
                  <a:gd name="connsiteX5-729" fmla="*/ 53975 w 876311"/>
                  <a:gd name="connsiteY5-730" fmla="*/ 504825 h 1122363"/>
                  <a:gd name="connsiteX6-731" fmla="*/ 323850 w 876311"/>
                  <a:gd name="connsiteY6-732" fmla="*/ 631825 h 1122363"/>
                  <a:gd name="connsiteX7-733" fmla="*/ 454025 w 876311"/>
                  <a:gd name="connsiteY7-734" fmla="*/ 758825 h 1122363"/>
                  <a:gd name="connsiteX8-735" fmla="*/ 454025 w 876311"/>
                  <a:gd name="connsiteY8-736" fmla="*/ 962025 h 1122363"/>
                  <a:gd name="connsiteX9-737" fmla="*/ 346075 w 876311"/>
                  <a:gd name="connsiteY9-738" fmla="*/ 1069975 h 1122363"/>
                  <a:gd name="connsiteX10-739" fmla="*/ 223838 w 876311"/>
                  <a:gd name="connsiteY10-740" fmla="*/ 1122363 h 1122363"/>
                  <a:gd name="connsiteX11-741" fmla="*/ 422275 w 876311"/>
                  <a:gd name="connsiteY11-742" fmla="*/ 1030288 h 1122363"/>
                  <a:gd name="connsiteX12-743" fmla="*/ 869950 w 876311"/>
                  <a:gd name="connsiteY12-744" fmla="*/ 376238 h 1122363"/>
                  <a:gd name="connsiteX13-745" fmla="*/ 876300 w 876311"/>
                  <a:gd name="connsiteY13-746" fmla="*/ 292100 h 1122363"/>
                  <a:gd name="connsiteX14-747" fmla="*/ 841375 w 876311"/>
                  <a:gd name="connsiteY14-748" fmla="*/ 149225 h 1122363"/>
                  <a:gd name="connsiteX15-749" fmla="*/ 727075 w 876311"/>
                  <a:gd name="connsiteY15-750" fmla="*/ 53975 h 1122363"/>
                  <a:gd name="connsiteX16-751" fmla="*/ 577850 w 876311"/>
                  <a:gd name="connsiteY16-752" fmla="*/ 0 h 1122363"/>
                  <a:gd name="connsiteX17-753" fmla="*/ 466725 w 876311"/>
                  <a:gd name="connsiteY17-754" fmla="*/ 0 h 1122363"/>
                  <a:gd name="connsiteX0-755" fmla="*/ 466725 w 876311"/>
                  <a:gd name="connsiteY0-756" fmla="*/ 0 h 1122363"/>
                  <a:gd name="connsiteX1-757" fmla="*/ 320675 w 876311"/>
                  <a:gd name="connsiteY1-758" fmla="*/ 111125 h 1122363"/>
                  <a:gd name="connsiteX2-759" fmla="*/ 139700 w 876311"/>
                  <a:gd name="connsiteY2-760" fmla="*/ 269875 h 1122363"/>
                  <a:gd name="connsiteX3-761" fmla="*/ 22225 w 876311"/>
                  <a:gd name="connsiteY3-762" fmla="*/ 393700 h 1122363"/>
                  <a:gd name="connsiteX4-763" fmla="*/ 0 w 876311"/>
                  <a:gd name="connsiteY4-764" fmla="*/ 460375 h 1122363"/>
                  <a:gd name="connsiteX5-765" fmla="*/ 53975 w 876311"/>
                  <a:gd name="connsiteY5-766" fmla="*/ 504825 h 1122363"/>
                  <a:gd name="connsiteX6-767" fmla="*/ 323850 w 876311"/>
                  <a:gd name="connsiteY6-768" fmla="*/ 631825 h 1122363"/>
                  <a:gd name="connsiteX7-769" fmla="*/ 454025 w 876311"/>
                  <a:gd name="connsiteY7-770" fmla="*/ 758825 h 1122363"/>
                  <a:gd name="connsiteX8-771" fmla="*/ 454025 w 876311"/>
                  <a:gd name="connsiteY8-772" fmla="*/ 962025 h 1122363"/>
                  <a:gd name="connsiteX9-773" fmla="*/ 346075 w 876311"/>
                  <a:gd name="connsiteY9-774" fmla="*/ 1069975 h 1122363"/>
                  <a:gd name="connsiteX10-775" fmla="*/ 223838 w 876311"/>
                  <a:gd name="connsiteY10-776" fmla="*/ 1122363 h 1122363"/>
                  <a:gd name="connsiteX11-777" fmla="*/ 422275 w 876311"/>
                  <a:gd name="connsiteY11-778" fmla="*/ 1030288 h 1122363"/>
                  <a:gd name="connsiteX12-779" fmla="*/ 869950 w 876311"/>
                  <a:gd name="connsiteY12-780" fmla="*/ 376238 h 1122363"/>
                  <a:gd name="connsiteX13-781" fmla="*/ 876300 w 876311"/>
                  <a:gd name="connsiteY13-782" fmla="*/ 292100 h 1122363"/>
                  <a:gd name="connsiteX14-783" fmla="*/ 841375 w 876311"/>
                  <a:gd name="connsiteY14-784" fmla="*/ 149225 h 1122363"/>
                  <a:gd name="connsiteX15-785" fmla="*/ 727075 w 876311"/>
                  <a:gd name="connsiteY15-786" fmla="*/ 53975 h 1122363"/>
                  <a:gd name="connsiteX16-787" fmla="*/ 577850 w 876311"/>
                  <a:gd name="connsiteY16-788" fmla="*/ 0 h 1122363"/>
                  <a:gd name="connsiteX17-789" fmla="*/ 466725 w 876311"/>
                  <a:gd name="connsiteY17-790" fmla="*/ 0 h 1122363"/>
                  <a:gd name="connsiteX0-791" fmla="*/ 466725 w 876311"/>
                  <a:gd name="connsiteY0-792" fmla="*/ 0 h 1122363"/>
                  <a:gd name="connsiteX1-793" fmla="*/ 320675 w 876311"/>
                  <a:gd name="connsiteY1-794" fmla="*/ 111125 h 1122363"/>
                  <a:gd name="connsiteX2-795" fmla="*/ 139700 w 876311"/>
                  <a:gd name="connsiteY2-796" fmla="*/ 269875 h 1122363"/>
                  <a:gd name="connsiteX3-797" fmla="*/ 22225 w 876311"/>
                  <a:gd name="connsiteY3-798" fmla="*/ 393700 h 1122363"/>
                  <a:gd name="connsiteX4-799" fmla="*/ 0 w 876311"/>
                  <a:gd name="connsiteY4-800" fmla="*/ 460375 h 1122363"/>
                  <a:gd name="connsiteX5-801" fmla="*/ 53975 w 876311"/>
                  <a:gd name="connsiteY5-802" fmla="*/ 504825 h 1122363"/>
                  <a:gd name="connsiteX6-803" fmla="*/ 323850 w 876311"/>
                  <a:gd name="connsiteY6-804" fmla="*/ 631825 h 1122363"/>
                  <a:gd name="connsiteX7-805" fmla="*/ 454025 w 876311"/>
                  <a:gd name="connsiteY7-806" fmla="*/ 758825 h 1122363"/>
                  <a:gd name="connsiteX8-807" fmla="*/ 454025 w 876311"/>
                  <a:gd name="connsiteY8-808" fmla="*/ 962025 h 1122363"/>
                  <a:gd name="connsiteX9-809" fmla="*/ 346075 w 876311"/>
                  <a:gd name="connsiteY9-810" fmla="*/ 1069975 h 1122363"/>
                  <a:gd name="connsiteX10-811" fmla="*/ 223838 w 876311"/>
                  <a:gd name="connsiteY10-812" fmla="*/ 1122363 h 1122363"/>
                  <a:gd name="connsiteX11-813" fmla="*/ 422275 w 876311"/>
                  <a:gd name="connsiteY11-814" fmla="*/ 1030288 h 1122363"/>
                  <a:gd name="connsiteX12-815" fmla="*/ 869950 w 876311"/>
                  <a:gd name="connsiteY12-816" fmla="*/ 376238 h 1122363"/>
                  <a:gd name="connsiteX13-817" fmla="*/ 876300 w 876311"/>
                  <a:gd name="connsiteY13-818" fmla="*/ 292100 h 1122363"/>
                  <a:gd name="connsiteX14-819" fmla="*/ 841375 w 876311"/>
                  <a:gd name="connsiteY14-820" fmla="*/ 149225 h 1122363"/>
                  <a:gd name="connsiteX15-821" fmla="*/ 727075 w 876311"/>
                  <a:gd name="connsiteY15-822" fmla="*/ 53975 h 1122363"/>
                  <a:gd name="connsiteX16-823" fmla="*/ 577850 w 876311"/>
                  <a:gd name="connsiteY16-824" fmla="*/ 0 h 1122363"/>
                  <a:gd name="connsiteX17-825" fmla="*/ 466725 w 876311"/>
                  <a:gd name="connsiteY17-826" fmla="*/ 0 h 1122363"/>
                  <a:gd name="connsiteX0-827" fmla="*/ 466725 w 876311"/>
                  <a:gd name="connsiteY0-828" fmla="*/ 0 h 1122363"/>
                  <a:gd name="connsiteX1-829" fmla="*/ 320675 w 876311"/>
                  <a:gd name="connsiteY1-830" fmla="*/ 111125 h 1122363"/>
                  <a:gd name="connsiteX2-831" fmla="*/ 139700 w 876311"/>
                  <a:gd name="connsiteY2-832" fmla="*/ 269875 h 1122363"/>
                  <a:gd name="connsiteX3-833" fmla="*/ 22225 w 876311"/>
                  <a:gd name="connsiteY3-834" fmla="*/ 393700 h 1122363"/>
                  <a:gd name="connsiteX4-835" fmla="*/ 0 w 876311"/>
                  <a:gd name="connsiteY4-836" fmla="*/ 460375 h 1122363"/>
                  <a:gd name="connsiteX5-837" fmla="*/ 53975 w 876311"/>
                  <a:gd name="connsiteY5-838" fmla="*/ 504825 h 1122363"/>
                  <a:gd name="connsiteX6-839" fmla="*/ 323850 w 876311"/>
                  <a:gd name="connsiteY6-840" fmla="*/ 631825 h 1122363"/>
                  <a:gd name="connsiteX7-841" fmla="*/ 454025 w 876311"/>
                  <a:gd name="connsiteY7-842" fmla="*/ 758825 h 1122363"/>
                  <a:gd name="connsiteX8-843" fmla="*/ 454025 w 876311"/>
                  <a:gd name="connsiteY8-844" fmla="*/ 962025 h 1122363"/>
                  <a:gd name="connsiteX9-845" fmla="*/ 346075 w 876311"/>
                  <a:gd name="connsiteY9-846" fmla="*/ 1069975 h 1122363"/>
                  <a:gd name="connsiteX10-847" fmla="*/ 223838 w 876311"/>
                  <a:gd name="connsiteY10-848" fmla="*/ 1122363 h 1122363"/>
                  <a:gd name="connsiteX11-849" fmla="*/ 422275 w 876311"/>
                  <a:gd name="connsiteY11-850" fmla="*/ 1030288 h 1122363"/>
                  <a:gd name="connsiteX12-851" fmla="*/ 869950 w 876311"/>
                  <a:gd name="connsiteY12-852" fmla="*/ 376238 h 1122363"/>
                  <a:gd name="connsiteX13-853" fmla="*/ 876300 w 876311"/>
                  <a:gd name="connsiteY13-854" fmla="*/ 292100 h 1122363"/>
                  <a:gd name="connsiteX14-855" fmla="*/ 841375 w 876311"/>
                  <a:gd name="connsiteY14-856" fmla="*/ 149225 h 1122363"/>
                  <a:gd name="connsiteX15-857" fmla="*/ 727075 w 876311"/>
                  <a:gd name="connsiteY15-858" fmla="*/ 53975 h 1122363"/>
                  <a:gd name="connsiteX16-859" fmla="*/ 577850 w 876311"/>
                  <a:gd name="connsiteY16-860" fmla="*/ 0 h 1122363"/>
                  <a:gd name="connsiteX17-861" fmla="*/ 466725 w 876311"/>
                  <a:gd name="connsiteY17-862" fmla="*/ 0 h 1122363"/>
                  <a:gd name="connsiteX0-863" fmla="*/ 466725 w 876311"/>
                  <a:gd name="connsiteY0-864" fmla="*/ 0 h 1122363"/>
                  <a:gd name="connsiteX1-865" fmla="*/ 320675 w 876311"/>
                  <a:gd name="connsiteY1-866" fmla="*/ 111125 h 1122363"/>
                  <a:gd name="connsiteX2-867" fmla="*/ 139700 w 876311"/>
                  <a:gd name="connsiteY2-868" fmla="*/ 269875 h 1122363"/>
                  <a:gd name="connsiteX3-869" fmla="*/ 22225 w 876311"/>
                  <a:gd name="connsiteY3-870" fmla="*/ 393700 h 1122363"/>
                  <a:gd name="connsiteX4-871" fmla="*/ 0 w 876311"/>
                  <a:gd name="connsiteY4-872" fmla="*/ 460375 h 1122363"/>
                  <a:gd name="connsiteX5-873" fmla="*/ 53975 w 876311"/>
                  <a:gd name="connsiteY5-874" fmla="*/ 504825 h 1122363"/>
                  <a:gd name="connsiteX6-875" fmla="*/ 323850 w 876311"/>
                  <a:gd name="connsiteY6-876" fmla="*/ 631825 h 1122363"/>
                  <a:gd name="connsiteX7-877" fmla="*/ 454025 w 876311"/>
                  <a:gd name="connsiteY7-878" fmla="*/ 758825 h 1122363"/>
                  <a:gd name="connsiteX8-879" fmla="*/ 454025 w 876311"/>
                  <a:gd name="connsiteY8-880" fmla="*/ 962025 h 1122363"/>
                  <a:gd name="connsiteX9-881" fmla="*/ 346075 w 876311"/>
                  <a:gd name="connsiteY9-882" fmla="*/ 1069975 h 1122363"/>
                  <a:gd name="connsiteX10-883" fmla="*/ 223838 w 876311"/>
                  <a:gd name="connsiteY10-884" fmla="*/ 1122363 h 1122363"/>
                  <a:gd name="connsiteX11-885" fmla="*/ 422275 w 876311"/>
                  <a:gd name="connsiteY11-886" fmla="*/ 1030288 h 1122363"/>
                  <a:gd name="connsiteX12-887" fmla="*/ 869950 w 876311"/>
                  <a:gd name="connsiteY12-888" fmla="*/ 376238 h 1122363"/>
                  <a:gd name="connsiteX13-889" fmla="*/ 876300 w 876311"/>
                  <a:gd name="connsiteY13-890" fmla="*/ 292100 h 1122363"/>
                  <a:gd name="connsiteX14-891" fmla="*/ 841375 w 876311"/>
                  <a:gd name="connsiteY14-892" fmla="*/ 149225 h 1122363"/>
                  <a:gd name="connsiteX15-893" fmla="*/ 727075 w 876311"/>
                  <a:gd name="connsiteY15-894" fmla="*/ 53975 h 1122363"/>
                  <a:gd name="connsiteX16-895" fmla="*/ 577850 w 876311"/>
                  <a:gd name="connsiteY16-896" fmla="*/ 0 h 1122363"/>
                  <a:gd name="connsiteX17-897" fmla="*/ 466725 w 876311"/>
                  <a:gd name="connsiteY17-898" fmla="*/ 0 h 1122363"/>
                  <a:gd name="connsiteX0-899" fmla="*/ 466725 w 876311"/>
                  <a:gd name="connsiteY0-900" fmla="*/ 0 h 1122363"/>
                  <a:gd name="connsiteX1-901" fmla="*/ 320675 w 876311"/>
                  <a:gd name="connsiteY1-902" fmla="*/ 111125 h 1122363"/>
                  <a:gd name="connsiteX2-903" fmla="*/ 139700 w 876311"/>
                  <a:gd name="connsiteY2-904" fmla="*/ 269875 h 1122363"/>
                  <a:gd name="connsiteX3-905" fmla="*/ 22225 w 876311"/>
                  <a:gd name="connsiteY3-906" fmla="*/ 393700 h 1122363"/>
                  <a:gd name="connsiteX4-907" fmla="*/ 0 w 876311"/>
                  <a:gd name="connsiteY4-908" fmla="*/ 460375 h 1122363"/>
                  <a:gd name="connsiteX5-909" fmla="*/ 53975 w 876311"/>
                  <a:gd name="connsiteY5-910" fmla="*/ 504825 h 1122363"/>
                  <a:gd name="connsiteX6-911" fmla="*/ 323850 w 876311"/>
                  <a:gd name="connsiteY6-912" fmla="*/ 631825 h 1122363"/>
                  <a:gd name="connsiteX7-913" fmla="*/ 454025 w 876311"/>
                  <a:gd name="connsiteY7-914" fmla="*/ 758825 h 1122363"/>
                  <a:gd name="connsiteX8-915" fmla="*/ 454025 w 876311"/>
                  <a:gd name="connsiteY8-916" fmla="*/ 962025 h 1122363"/>
                  <a:gd name="connsiteX9-917" fmla="*/ 346075 w 876311"/>
                  <a:gd name="connsiteY9-918" fmla="*/ 1069975 h 1122363"/>
                  <a:gd name="connsiteX10-919" fmla="*/ 223838 w 876311"/>
                  <a:gd name="connsiteY10-920" fmla="*/ 1122363 h 1122363"/>
                  <a:gd name="connsiteX11-921" fmla="*/ 422275 w 876311"/>
                  <a:gd name="connsiteY11-922" fmla="*/ 1030288 h 1122363"/>
                  <a:gd name="connsiteX12-923" fmla="*/ 869950 w 876311"/>
                  <a:gd name="connsiteY12-924" fmla="*/ 376238 h 1122363"/>
                  <a:gd name="connsiteX13-925" fmla="*/ 876300 w 876311"/>
                  <a:gd name="connsiteY13-926" fmla="*/ 292100 h 1122363"/>
                  <a:gd name="connsiteX14-927" fmla="*/ 841375 w 876311"/>
                  <a:gd name="connsiteY14-928" fmla="*/ 149225 h 1122363"/>
                  <a:gd name="connsiteX15-929" fmla="*/ 727075 w 876311"/>
                  <a:gd name="connsiteY15-930" fmla="*/ 53975 h 1122363"/>
                  <a:gd name="connsiteX16-931" fmla="*/ 577850 w 876311"/>
                  <a:gd name="connsiteY16-932" fmla="*/ 0 h 1122363"/>
                  <a:gd name="connsiteX17-933" fmla="*/ 466725 w 876311"/>
                  <a:gd name="connsiteY17-934" fmla="*/ 0 h 1122363"/>
                  <a:gd name="connsiteX0-935" fmla="*/ 466725 w 876311"/>
                  <a:gd name="connsiteY0-936" fmla="*/ 3175 h 1125538"/>
                  <a:gd name="connsiteX1-937" fmla="*/ 320675 w 876311"/>
                  <a:gd name="connsiteY1-938" fmla="*/ 114300 h 1125538"/>
                  <a:gd name="connsiteX2-939" fmla="*/ 139700 w 876311"/>
                  <a:gd name="connsiteY2-940" fmla="*/ 273050 h 1125538"/>
                  <a:gd name="connsiteX3-941" fmla="*/ 22225 w 876311"/>
                  <a:gd name="connsiteY3-942" fmla="*/ 396875 h 1125538"/>
                  <a:gd name="connsiteX4-943" fmla="*/ 0 w 876311"/>
                  <a:gd name="connsiteY4-944" fmla="*/ 463550 h 1125538"/>
                  <a:gd name="connsiteX5-945" fmla="*/ 53975 w 876311"/>
                  <a:gd name="connsiteY5-946" fmla="*/ 508000 h 1125538"/>
                  <a:gd name="connsiteX6-947" fmla="*/ 323850 w 876311"/>
                  <a:gd name="connsiteY6-948" fmla="*/ 635000 h 1125538"/>
                  <a:gd name="connsiteX7-949" fmla="*/ 454025 w 876311"/>
                  <a:gd name="connsiteY7-950" fmla="*/ 762000 h 1125538"/>
                  <a:gd name="connsiteX8-951" fmla="*/ 454025 w 876311"/>
                  <a:gd name="connsiteY8-952" fmla="*/ 965200 h 1125538"/>
                  <a:gd name="connsiteX9-953" fmla="*/ 346075 w 876311"/>
                  <a:gd name="connsiteY9-954" fmla="*/ 1073150 h 1125538"/>
                  <a:gd name="connsiteX10-955" fmla="*/ 223838 w 876311"/>
                  <a:gd name="connsiteY10-956" fmla="*/ 1125538 h 1125538"/>
                  <a:gd name="connsiteX11-957" fmla="*/ 422275 w 876311"/>
                  <a:gd name="connsiteY11-958" fmla="*/ 1033463 h 1125538"/>
                  <a:gd name="connsiteX12-959" fmla="*/ 869950 w 876311"/>
                  <a:gd name="connsiteY12-960" fmla="*/ 379413 h 1125538"/>
                  <a:gd name="connsiteX13-961" fmla="*/ 876300 w 876311"/>
                  <a:gd name="connsiteY13-962" fmla="*/ 295275 h 1125538"/>
                  <a:gd name="connsiteX14-963" fmla="*/ 841375 w 876311"/>
                  <a:gd name="connsiteY14-964" fmla="*/ 152400 h 1125538"/>
                  <a:gd name="connsiteX15-965" fmla="*/ 727075 w 876311"/>
                  <a:gd name="connsiteY15-966" fmla="*/ 57150 h 1125538"/>
                  <a:gd name="connsiteX16-967" fmla="*/ 577850 w 876311"/>
                  <a:gd name="connsiteY16-968" fmla="*/ 3175 h 1125538"/>
                  <a:gd name="connsiteX17-969" fmla="*/ 466725 w 876311"/>
                  <a:gd name="connsiteY17-970" fmla="*/ 3175 h 1125538"/>
                  <a:gd name="connsiteX0-971" fmla="*/ 466725 w 876311"/>
                  <a:gd name="connsiteY0-972" fmla="*/ 5357 h 1127720"/>
                  <a:gd name="connsiteX1-973" fmla="*/ 320675 w 876311"/>
                  <a:gd name="connsiteY1-974" fmla="*/ 116482 h 1127720"/>
                  <a:gd name="connsiteX2-975" fmla="*/ 139700 w 876311"/>
                  <a:gd name="connsiteY2-976" fmla="*/ 275232 h 1127720"/>
                  <a:gd name="connsiteX3-977" fmla="*/ 22225 w 876311"/>
                  <a:gd name="connsiteY3-978" fmla="*/ 399057 h 1127720"/>
                  <a:gd name="connsiteX4-979" fmla="*/ 0 w 876311"/>
                  <a:gd name="connsiteY4-980" fmla="*/ 465732 h 1127720"/>
                  <a:gd name="connsiteX5-981" fmla="*/ 53975 w 876311"/>
                  <a:gd name="connsiteY5-982" fmla="*/ 510182 h 1127720"/>
                  <a:gd name="connsiteX6-983" fmla="*/ 323850 w 876311"/>
                  <a:gd name="connsiteY6-984" fmla="*/ 637182 h 1127720"/>
                  <a:gd name="connsiteX7-985" fmla="*/ 454025 w 876311"/>
                  <a:gd name="connsiteY7-986" fmla="*/ 764182 h 1127720"/>
                  <a:gd name="connsiteX8-987" fmla="*/ 454025 w 876311"/>
                  <a:gd name="connsiteY8-988" fmla="*/ 967382 h 1127720"/>
                  <a:gd name="connsiteX9-989" fmla="*/ 346075 w 876311"/>
                  <a:gd name="connsiteY9-990" fmla="*/ 1075332 h 1127720"/>
                  <a:gd name="connsiteX10-991" fmla="*/ 223838 w 876311"/>
                  <a:gd name="connsiteY10-992" fmla="*/ 1127720 h 1127720"/>
                  <a:gd name="connsiteX11-993" fmla="*/ 422275 w 876311"/>
                  <a:gd name="connsiteY11-994" fmla="*/ 1035645 h 1127720"/>
                  <a:gd name="connsiteX12-995" fmla="*/ 869950 w 876311"/>
                  <a:gd name="connsiteY12-996" fmla="*/ 381595 h 1127720"/>
                  <a:gd name="connsiteX13-997" fmla="*/ 876300 w 876311"/>
                  <a:gd name="connsiteY13-998" fmla="*/ 297457 h 1127720"/>
                  <a:gd name="connsiteX14-999" fmla="*/ 841375 w 876311"/>
                  <a:gd name="connsiteY14-1000" fmla="*/ 154582 h 1127720"/>
                  <a:gd name="connsiteX15-1001" fmla="*/ 727075 w 876311"/>
                  <a:gd name="connsiteY15-1002" fmla="*/ 59332 h 1127720"/>
                  <a:gd name="connsiteX16-1003" fmla="*/ 577850 w 876311"/>
                  <a:gd name="connsiteY16-1004" fmla="*/ 5357 h 1127720"/>
                  <a:gd name="connsiteX17-1005" fmla="*/ 466725 w 876311"/>
                  <a:gd name="connsiteY17-1006" fmla="*/ 5357 h 112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876311" h="1127720">
                    <a:moveTo>
                      <a:pt x="466725" y="5357"/>
                    </a:moveTo>
                    <a:lnTo>
                      <a:pt x="320675" y="116482"/>
                    </a:lnTo>
                    <a:lnTo>
                      <a:pt x="139700" y="275232"/>
                    </a:lnTo>
                    <a:lnTo>
                      <a:pt x="22225" y="399057"/>
                    </a:lnTo>
                    <a:lnTo>
                      <a:pt x="0" y="465732"/>
                    </a:lnTo>
                    <a:lnTo>
                      <a:pt x="53975" y="510182"/>
                    </a:lnTo>
                    <a:lnTo>
                      <a:pt x="323850" y="637182"/>
                    </a:lnTo>
                    <a:lnTo>
                      <a:pt x="454025" y="764182"/>
                    </a:lnTo>
                    <a:lnTo>
                      <a:pt x="454025" y="967382"/>
                    </a:lnTo>
                    <a:lnTo>
                      <a:pt x="346075" y="1075332"/>
                    </a:lnTo>
                    <a:lnTo>
                      <a:pt x="223838" y="1127720"/>
                    </a:lnTo>
                    <a:lnTo>
                      <a:pt x="422275" y="1035645"/>
                    </a:lnTo>
                    <a:lnTo>
                      <a:pt x="869950" y="381595"/>
                    </a:lnTo>
                    <a:cubicBezTo>
                      <a:pt x="872067" y="353549"/>
                      <a:pt x="876564" y="351697"/>
                      <a:pt x="876300" y="297457"/>
                    </a:cubicBezTo>
                    <a:cubicBezTo>
                      <a:pt x="867039" y="223638"/>
                      <a:pt x="874448" y="242688"/>
                      <a:pt x="841375" y="154582"/>
                    </a:cubicBezTo>
                    <a:cubicBezTo>
                      <a:pt x="793750" y="101400"/>
                      <a:pt x="777082" y="91082"/>
                      <a:pt x="727075" y="59332"/>
                    </a:cubicBezTo>
                    <a:cubicBezTo>
                      <a:pt x="672570" y="27052"/>
                      <a:pt x="651404" y="18586"/>
                      <a:pt x="577850" y="5357"/>
                    </a:cubicBezTo>
                    <a:cubicBezTo>
                      <a:pt x="516996" y="-1787"/>
                      <a:pt x="515673" y="-1786"/>
                      <a:pt x="466725" y="5357"/>
                    </a:cubicBezTo>
                    <a:close/>
                  </a:path>
                </a:pathLst>
              </a:custGeom>
              <a:gradFill flip="none" rotWithShape="1">
                <a:gsLst>
                  <a:gs pos="98000">
                    <a:schemeClr val="bg1">
                      <a:lumMod val="75000"/>
                    </a:schemeClr>
                  </a:gs>
                  <a:gs pos="50000">
                    <a:schemeClr val="bg1">
                      <a:lumMod val="95000"/>
                    </a:schemeClr>
                  </a:gs>
                  <a:gs pos="8000">
                    <a:schemeClr val="bg1">
                      <a:lumMod val="8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endParaRPr>
              </a:p>
            </p:txBody>
          </p:sp>
          <p:sp>
            <p:nvSpPr>
              <p:cNvPr id="21" name="任意多边形 20"/>
              <p:cNvSpPr/>
              <p:nvPr/>
            </p:nvSpPr>
            <p:spPr bwMode="auto">
              <a:xfrm>
                <a:off x="4522757" y="798426"/>
                <a:ext cx="1355369" cy="703559"/>
              </a:xfrm>
              <a:custGeom>
                <a:avLst/>
                <a:gdLst/>
                <a:ahLst/>
                <a:cxnLst/>
                <a:rect l="l" t="t" r="r" b="b"/>
                <a:pathLst>
                  <a:path w="1481140" h="749300">
                    <a:moveTo>
                      <a:pt x="1004096" y="0"/>
                    </a:moveTo>
                    <a:cubicBezTo>
                      <a:pt x="992454" y="26458"/>
                      <a:pt x="996688" y="17992"/>
                      <a:pt x="997746" y="60325"/>
                    </a:cubicBezTo>
                    <a:cubicBezTo>
                      <a:pt x="1014679" y="87578"/>
                      <a:pt x="1007006" y="87048"/>
                      <a:pt x="1048546" y="120650"/>
                    </a:cubicBezTo>
                    <a:cubicBezTo>
                      <a:pt x="1087439" y="132292"/>
                      <a:pt x="1095377" y="134409"/>
                      <a:pt x="1143796" y="155575"/>
                    </a:cubicBezTo>
                    <a:cubicBezTo>
                      <a:pt x="1203063" y="175683"/>
                      <a:pt x="1224229" y="195792"/>
                      <a:pt x="1264446" y="215900"/>
                    </a:cubicBezTo>
                    <a:cubicBezTo>
                      <a:pt x="1327416" y="252942"/>
                      <a:pt x="1341969" y="258233"/>
                      <a:pt x="1410496" y="327025"/>
                    </a:cubicBezTo>
                    <a:cubicBezTo>
                      <a:pt x="1462619" y="396610"/>
                      <a:pt x="1459973" y="365390"/>
                      <a:pt x="1481140" y="492919"/>
                    </a:cubicBezTo>
                    <a:cubicBezTo>
                      <a:pt x="1464207" y="614627"/>
                      <a:pt x="1458385" y="591079"/>
                      <a:pt x="1413671" y="655637"/>
                    </a:cubicBezTo>
                    <a:cubicBezTo>
                      <a:pt x="1327946" y="717020"/>
                      <a:pt x="1293021" y="728398"/>
                      <a:pt x="1223171" y="739775"/>
                    </a:cubicBezTo>
                    <a:lnTo>
                      <a:pt x="939221" y="744728"/>
                    </a:lnTo>
                    <a:lnTo>
                      <a:pt x="939802" y="747682"/>
                    </a:lnTo>
                    <a:lnTo>
                      <a:pt x="788927" y="747349"/>
                    </a:lnTo>
                    <a:lnTo>
                      <a:pt x="677071" y="749300"/>
                    </a:lnTo>
                    <a:cubicBezTo>
                      <a:pt x="677077" y="748567"/>
                      <a:pt x="677084" y="747835"/>
                      <a:pt x="677090" y="747102"/>
                    </a:cubicBezTo>
                    <a:lnTo>
                      <a:pt x="90700" y="745808"/>
                    </a:lnTo>
                    <a:cubicBezTo>
                      <a:pt x="40608" y="745808"/>
                      <a:pt x="0" y="705200"/>
                      <a:pt x="0" y="655108"/>
                    </a:cubicBezTo>
                    <a:lnTo>
                      <a:pt x="0" y="98508"/>
                    </a:lnTo>
                    <a:cubicBezTo>
                      <a:pt x="0" y="48416"/>
                      <a:pt x="40608" y="7808"/>
                      <a:pt x="90700" y="7808"/>
                    </a:cubicBezTo>
                    <a:lnTo>
                      <a:pt x="683404" y="5215"/>
                    </a:lnTo>
                    <a:lnTo>
                      <a:pt x="683421" y="3175"/>
                    </a:lnTo>
                    <a:close/>
                  </a:path>
                </a:pathLst>
              </a:custGeom>
            </p:spPr>
            <p:style>
              <a:lnRef idx="1">
                <a:schemeClr val="accent2"/>
              </a:lnRef>
              <a:fillRef idx="3">
                <a:schemeClr val="accent2"/>
              </a:fillRef>
              <a:effectRef idx="2">
                <a:schemeClr val="accent2"/>
              </a:effectRef>
              <a:fontRef idx="minor">
                <a:schemeClr val="lt1"/>
              </a:fontRef>
            </p:style>
            <p:txBody>
              <a:bodyPr anchor="ctr"/>
              <a:lstStyle/>
              <a:p>
                <a:pPr algn="ctr">
                  <a:defRPr/>
                </a:pPr>
                <a:endParaRPr lang="zh-CN" altLang="en-US">
                  <a:cs typeface="+mn-ea"/>
                </a:endParaRPr>
              </a:p>
            </p:txBody>
          </p:sp>
          <p:sp>
            <p:nvSpPr>
              <p:cNvPr id="22" name="TextBox 12"/>
              <p:cNvSpPr txBox="1">
                <a:spLocks noChangeArrowheads="1"/>
              </p:cNvSpPr>
              <p:nvPr/>
            </p:nvSpPr>
            <p:spPr bwMode="auto">
              <a:xfrm>
                <a:off x="6205541" y="839906"/>
                <a:ext cx="475007" cy="584775"/>
              </a:xfrm>
              <a:prstGeom prst="rect">
                <a:avLst/>
              </a:prstGeom>
              <a:noFill/>
              <a:effectLst/>
            </p:spPr>
            <p:txBody>
              <a:bodyPr wrap="none" rtlCol="0">
                <a:spAutoFit/>
              </a:bodyPr>
              <a:lstStyle>
                <a:defPPr>
                  <a:defRPr lang="zh-CN"/>
                </a:defPPr>
                <a:lvl1pPr>
                  <a:defRPr sz="3200">
                    <a:solidFill>
                      <a:schemeClr val="bg1"/>
                    </a:solidFill>
                    <a:latin typeface="Haettenschweiler" panose="020B0706040902060204" pitchFamily="34" charset="0"/>
                  </a:defRPr>
                </a:lvl1pPr>
              </a:lstStyle>
              <a:p>
                <a:r>
                  <a:rPr lang="en-US" altLang="zh-CN" dirty="0">
                    <a:solidFill>
                      <a:schemeClr val="accent2"/>
                    </a:solidFill>
                    <a:cs typeface="+mn-ea"/>
                  </a:rPr>
                  <a:t>02</a:t>
                </a:r>
                <a:endParaRPr lang="zh-CN" altLang="en-US" dirty="0">
                  <a:solidFill>
                    <a:schemeClr val="accent2"/>
                  </a:solidFill>
                  <a:cs typeface="+mn-ea"/>
                </a:endParaRPr>
              </a:p>
            </p:txBody>
          </p:sp>
        </p:grpSp>
        <p:sp>
          <p:nvSpPr>
            <p:cNvPr id="17" name="圆角矩形 16"/>
            <p:cNvSpPr/>
            <p:nvPr/>
          </p:nvSpPr>
          <p:spPr bwMode="auto">
            <a:xfrm>
              <a:off x="6312025" y="1105254"/>
              <a:ext cx="1946466" cy="699155"/>
            </a:xfrm>
            <a:prstGeom prst="roundRect">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b="1" dirty="0">
                  <a:solidFill>
                    <a:schemeClr val="tx1"/>
                  </a:solidFill>
                  <a:cs typeface="+mn-ea"/>
                </a:rPr>
                <a:t>输入标题</a:t>
              </a:r>
              <a:endParaRPr lang="zh-CN" altLang="en-US" sz="2000" b="1" dirty="0">
                <a:solidFill>
                  <a:schemeClr val="tx1"/>
                </a:solidFill>
                <a:cs typeface="+mn-ea"/>
              </a:endParaRPr>
            </a:p>
          </p:txBody>
        </p:sp>
        <p:sp>
          <p:nvSpPr>
            <p:cNvPr id="18" name="圆角矩形 17"/>
            <p:cNvSpPr/>
            <p:nvPr/>
          </p:nvSpPr>
          <p:spPr bwMode="auto">
            <a:xfrm>
              <a:off x="6312025" y="1833854"/>
              <a:ext cx="4281798" cy="1591279"/>
            </a:xfrm>
            <a:prstGeom prst="roundRect">
              <a:avLst>
                <a:gd name="adj" fmla="val 4203"/>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dirty="0">
                  <a:solidFill>
                    <a:schemeClr val="tx1">
                      <a:lumMod val="50000"/>
                      <a:lumOff val="50000"/>
                    </a:schemeClr>
                  </a:solidFill>
                  <a:cs typeface="+mn-ea"/>
                </a:rPr>
                <a:t>输入文字内容  输入文字内容</a:t>
              </a:r>
              <a:endParaRPr lang="en-US" altLang="zh-CN" dirty="0">
                <a:solidFill>
                  <a:schemeClr val="tx1">
                    <a:lumMod val="50000"/>
                    <a:lumOff val="50000"/>
                  </a:schemeClr>
                </a:solidFill>
                <a:cs typeface="+mn-ea"/>
              </a:endParaRPr>
            </a:p>
            <a:p>
              <a:pPr algn="ctr"/>
              <a:r>
                <a:rPr lang="zh-CN" altLang="en-US" dirty="0">
                  <a:solidFill>
                    <a:schemeClr val="tx1">
                      <a:lumMod val="50000"/>
                      <a:lumOff val="50000"/>
                    </a:schemeClr>
                  </a:solidFill>
                  <a:cs typeface="+mn-ea"/>
                </a:rPr>
                <a:t>输入文字内容  输入文字内容</a:t>
              </a:r>
              <a:endParaRPr lang="zh-CN" altLang="en-US" dirty="0">
                <a:solidFill>
                  <a:schemeClr val="tx1">
                    <a:lumMod val="50000"/>
                    <a:lumOff val="50000"/>
                  </a:schemeClr>
                </a:solidFill>
                <a:cs typeface="+mn-ea"/>
              </a:endParaRPr>
            </a:p>
            <a:p>
              <a:pPr algn="ctr"/>
              <a:r>
                <a:rPr lang="zh-CN" altLang="en-US" dirty="0">
                  <a:solidFill>
                    <a:schemeClr val="tx1">
                      <a:lumMod val="50000"/>
                      <a:lumOff val="50000"/>
                    </a:schemeClr>
                  </a:solidFill>
                  <a:cs typeface="+mn-ea"/>
                </a:rPr>
                <a:t>输入文字内容  输入文字内容</a:t>
              </a:r>
              <a:endParaRPr lang="zh-CN" altLang="en-US" dirty="0">
                <a:solidFill>
                  <a:schemeClr val="tx1">
                    <a:lumMod val="50000"/>
                    <a:lumOff val="50000"/>
                  </a:schemeClr>
                </a:solidFill>
                <a:cs typeface="+mn-ea"/>
              </a:endParaRPr>
            </a:p>
          </p:txBody>
        </p:sp>
      </p:grpSp>
      <p:grpSp>
        <p:nvGrpSpPr>
          <p:cNvPr id="23" name="组合 22"/>
          <p:cNvGrpSpPr/>
          <p:nvPr/>
        </p:nvGrpSpPr>
        <p:grpSpPr>
          <a:xfrm>
            <a:off x="1479240" y="3732255"/>
            <a:ext cx="4401095" cy="2726262"/>
            <a:chOff x="1478637" y="3513008"/>
            <a:chExt cx="4401668" cy="2726262"/>
          </a:xfrm>
        </p:grpSpPr>
        <p:sp>
          <p:nvSpPr>
            <p:cNvPr id="24" name="圆角矩形 23"/>
            <p:cNvSpPr/>
            <p:nvPr/>
          </p:nvSpPr>
          <p:spPr bwMode="auto">
            <a:xfrm>
              <a:off x="1478637" y="3810594"/>
              <a:ext cx="4401668" cy="2428676"/>
            </a:xfrm>
            <a:prstGeom prst="roundRect">
              <a:avLst>
                <a:gd name="adj" fmla="val 4117"/>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endParaRPr>
            </a:p>
          </p:txBody>
        </p:sp>
        <p:grpSp>
          <p:nvGrpSpPr>
            <p:cNvPr id="25" name="组合 24"/>
            <p:cNvGrpSpPr/>
            <p:nvPr/>
          </p:nvGrpSpPr>
          <p:grpSpPr>
            <a:xfrm>
              <a:off x="3519270" y="3513008"/>
              <a:ext cx="2301336" cy="1047330"/>
              <a:chOff x="4522757" y="465226"/>
              <a:chExt cx="2198382" cy="1047330"/>
            </a:xfrm>
          </p:grpSpPr>
          <p:sp>
            <p:nvSpPr>
              <p:cNvPr id="28" name="圆角矩形 9"/>
              <p:cNvSpPr/>
              <p:nvPr/>
            </p:nvSpPr>
            <p:spPr bwMode="auto">
              <a:xfrm>
                <a:off x="5636746" y="816659"/>
                <a:ext cx="1084393" cy="695897"/>
              </a:xfrm>
              <a:custGeom>
                <a:avLst/>
                <a:gdLst>
                  <a:gd name="connsiteX0" fmla="*/ 0 w 2394000"/>
                  <a:gd name="connsiteY0" fmla="*/ 74091 h 749300"/>
                  <a:gd name="connsiteX1" fmla="*/ 74091 w 2394000"/>
                  <a:gd name="connsiteY1" fmla="*/ 0 h 749300"/>
                  <a:gd name="connsiteX2" fmla="*/ 2319909 w 2394000"/>
                  <a:gd name="connsiteY2" fmla="*/ 0 h 749300"/>
                  <a:gd name="connsiteX3" fmla="*/ 2394000 w 2394000"/>
                  <a:gd name="connsiteY3" fmla="*/ 74091 h 749300"/>
                  <a:gd name="connsiteX4" fmla="*/ 2394000 w 2394000"/>
                  <a:gd name="connsiteY4" fmla="*/ 675209 h 749300"/>
                  <a:gd name="connsiteX5" fmla="*/ 2319909 w 2394000"/>
                  <a:gd name="connsiteY5" fmla="*/ 749300 h 749300"/>
                  <a:gd name="connsiteX6" fmla="*/ 74091 w 2394000"/>
                  <a:gd name="connsiteY6" fmla="*/ 749300 h 749300"/>
                  <a:gd name="connsiteX7" fmla="*/ 0 w 2394000"/>
                  <a:gd name="connsiteY7" fmla="*/ 675209 h 749300"/>
                  <a:gd name="connsiteX8" fmla="*/ 0 w 2394000"/>
                  <a:gd name="connsiteY8" fmla="*/ 74091 h 749300"/>
                  <a:gd name="connsiteX0-1" fmla="*/ 0 w 2394000"/>
                  <a:gd name="connsiteY0-2" fmla="*/ 75709 h 750918"/>
                  <a:gd name="connsiteX1-3" fmla="*/ 74091 w 2394000"/>
                  <a:gd name="connsiteY1-4" fmla="*/ 1618 h 750918"/>
                  <a:gd name="connsiteX2-5" fmla="*/ 1835524 w 2394000"/>
                  <a:gd name="connsiteY2-6" fmla="*/ 0 h 750918"/>
                  <a:gd name="connsiteX3-7" fmla="*/ 2319909 w 2394000"/>
                  <a:gd name="connsiteY3-8" fmla="*/ 1618 h 750918"/>
                  <a:gd name="connsiteX4-9" fmla="*/ 2394000 w 2394000"/>
                  <a:gd name="connsiteY4-10" fmla="*/ 75709 h 750918"/>
                  <a:gd name="connsiteX5-11" fmla="*/ 2394000 w 2394000"/>
                  <a:gd name="connsiteY5-12" fmla="*/ 676827 h 750918"/>
                  <a:gd name="connsiteX6-13" fmla="*/ 2319909 w 2394000"/>
                  <a:gd name="connsiteY6-14" fmla="*/ 750918 h 750918"/>
                  <a:gd name="connsiteX7-15" fmla="*/ 74091 w 2394000"/>
                  <a:gd name="connsiteY7-16" fmla="*/ 750918 h 750918"/>
                  <a:gd name="connsiteX8-17" fmla="*/ 0 w 2394000"/>
                  <a:gd name="connsiteY8-18" fmla="*/ 676827 h 750918"/>
                  <a:gd name="connsiteX9" fmla="*/ 0 w 2394000"/>
                  <a:gd name="connsiteY9" fmla="*/ 75709 h 750918"/>
                  <a:gd name="connsiteX0-19" fmla="*/ 0 w 2394000"/>
                  <a:gd name="connsiteY0-20" fmla="*/ 75709 h 750918"/>
                  <a:gd name="connsiteX1-21" fmla="*/ 74091 w 2394000"/>
                  <a:gd name="connsiteY1-22" fmla="*/ 1618 h 750918"/>
                  <a:gd name="connsiteX2-23" fmla="*/ 1835524 w 2394000"/>
                  <a:gd name="connsiteY2-24" fmla="*/ 0 h 750918"/>
                  <a:gd name="connsiteX3-25" fmla="*/ 2319909 w 2394000"/>
                  <a:gd name="connsiteY3-26" fmla="*/ 1618 h 750918"/>
                  <a:gd name="connsiteX4-27" fmla="*/ 2394000 w 2394000"/>
                  <a:gd name="connsiteY4-28" fmla="*/ 75709 h 750918"/>
                  <a:gd name="connsiteX5-29" fmla="*/ 2394000 w 2394000"/>
                  <a:gd name="connsiteY5-30" fmla="*/ 676827 h 750918"/>
                  <a:gd name="connsiteX6-31" fmla="*/ 2319909 w 2394000"/>
                  <a:gd name="connsiteY6-32" fmla="*/ 750918 h 750918"/>
                  <a:gd name="connsiteX7-33" fmla="*/ 1327524 w 2394000"/>
                  <a:gd name="connsiteY7-34" fmla="*/ 749300 h 750918"/>
                  <a:gd name="connsiteX8-35" fmla="*/ 74091 w 2394000"/>
                  <a:gd name="connsiteY8-36" fmla="*/ 750918 h 750918"/>
                  <a:gd name="connsiteX9-37" fmla="*/ 0 w 2394000"/>
                  <a:gd name="connsiteY9-38" fmla="*/ 676827 h 750918"/>
                  <a:gd name="connsiteX10" fmla="*/ 0 w 2394000"/>
                  <a:gd name="connsiteY10" fmla="*/ 75709 h 750918"/>
                  <a:gd name="connsiteX0-39" fmla="*/ 0 w 2394000"/>
                  <a:gd name="connsiteY0-40" fmla="*/ 75709 h 750918"/>
                  <a:gd name="connsiteX1-41" fmla="*/ 74091 w 2394000"/>
                  <a:gd name="connsiteY1-42" fmla="*/ 1618 h 750918"/>
                  <a:gd name="connsiteX2-43" fmla="*/ 1835524 w 2394000"/>
                  <a:gd name="connsiteY2-44" fmla="*/ 0 h 750918"/>
                  <a:gd name="connsiteX3-45" fmla="*/ 2319909 w 2394000"/>
                  <a:gd name="connsiteY3-46" fmla="*/ 1618 h 750918"/>
                  <a:gd name="connsiteX4-47" fmla="*/ 2394000 w 2394000"/>
                  <a:gd name="connsiteY4-48" fmla="*/ 75709 h 750918"/>
                  <a:gd name="connsiteX5-49" fmla="*/ 2394000 w 2394000"/>
                  <a:gd name="connsiteY5-50" fmla="*/ 676827 h 750918"/>
                  <a:gd name="connsiteX6-51" fmla="*/ 2319909 w 2394000"/>
                  <a:gd name="connsiteY6-52" fmla="*/ 750918 h 750918"/>
                  <a:gd name="connsiteX7-53" fmla="*/ 1327524 w 2394000"/>
                  <a:gd name="connsiteY7-54" fmla="*/ 749300 h 750918"/>
                  <a:gd name="connsiteX8-55" fmla="*/ 0 w 2394000"/>
                  <a:gd name="connsiteY8-56" fmla="*/ 676827 h 750918"/>
                  <a:gd name="connsiteX9-57" fmla="*/ 0 w 2394000"/>
                  <a:gd name="connsiteY9-58" fmla="*/ 75709 h 750918"/>
                  <a:gd name="connsiteX0-59" fmla="*/ 0 w 2394000"/>
                  <a:gd name="connsiteY0-60" fmla="*/ 75709 h 750918"/>
                  <a:gd name="connsiteX1-61" fmla="*/ 74091 w 2394000"/>
                  <a:gd name="connsiteY1-62" fmla="*/ 1618 h 750918"/>
                  <a:gd name="connsiteX2-63" fmla="*/ 1835524 w 2394000"/>
                  <a:gd name="connsiteY2-64" fmla="*/ 0 h 750918"/>
                  <a:gd name="connsiteX3-65" fmla="*/ 2319909 w 2394000"/>
                  <a:gd name="connsiteY3-66" fmla="*/ 1618 h 750918"/>
                  <a:gd name="connsiteX4-67" fmla="*/ 2394000 w 2394000"/>
                  <a:gd name="connsiteY4-68" fmla="*/ 75709 h 750918"/>
                  <a:gd name="connsiteX5-69" fmla="*/ 2394000 w 2394000"/>
                  <a:gd name="connsiteY5-70" fmla="*/ 676827 h 750918"/>
                  <a:gd name="connsiteX6-71" fmla="*/ 2319909 w 2394000"/>
                  <a:gd name="connsiteY6-72" fmla="*/ 750918 h 750918"/>
                  <a:gd name="connsiteX7-73" fmla="*/ 1327524 w 2394000"/>
                  <a:gd name="connsiteY7-74" fmla="*/ 749300 h 750918"/>
                  <a:gd name="connsiteX8-75" fmla="*/ 0 w 2394000"/>
                  <a:gd name="connsiteY8-76" fmla="*/ 75709 h 750918"/>
                  <a:gd name="connsiteX0-77" fmla="*/ 1253433 w 2319909"/>
                  <a:gd name="connsiteY0-78" fmla="*/ 749300 h 750918"/>
                  <a:gd name="connsiteX1-79" fmla="*/ 0 w 2319909"/>
                  <a:gd name="connsiteY1-80" fmla="*/ 1618 h 750918"/>
                  <a:gd name="connsiteX2-81" fmla="*/ 1761433 w 2319909"/>
                  <a:gd name="connsiteY2-82" fmla="*/ 0 h 750918"/>
                  <a:gd name="connsiteX3-83" fmla="*/ 2245818 w 2319909"/>
                  <a:gd name="connsiteY3-84" fmla="*/ 1618 h 750918"/>
                  <a:gd name="connsiteX4-85" fmla="*/ 2319909 w 2319909"/>
                  <a:gd name="connsiteY4-86" fmla="*/ 75709 h 750918"/>
                  <a:gd name="connsiteX5-87" fmla="*/ 2319909 w 2319909"/>
                  <a:gd name="connsiteY5-88" fmla="*/ 676827 h 750918"/>
                  <a:gd name="connsiteX6-89" fmla="*/ 2245818 w 2319909"/>
                  <a:gd name="connsiteY6-90" fmla="*/ 750918 h 750918"/>
                  <a:gd name="connsiteX7-91" fmla="*/ 1253433 w 2319909"/>
                  <a:gd name="connsiteY7-92" fmla="*/ 749300 h 750918"/>
                  <a:gd name="connsiteX0-93" fmla="*/ 0 w 1066476"/>
                  <a:gd name="connsiteY0-94" fmla="*/ 749300 h 750918"/>
                  <a:gd name="connsiteX1-95" fmla="*/ 508000 w 1066476"/>
                  <a:gd name="connsiteY1-96" fmla="*/ 0 h 750918"/>
                  <a:gd name="connsiteX2-97" fmla="*/ 992385 w 1066476"/>
                  <a:gd name="connsiteY2-98" fmla="*/ 1618 h 750918"/>
                  <a:gd name="connsiteX3-99" fmla="*/ 1066476 w 1066476"/>
                  <a:gd name="connsiteY3-100" fmla="*/ 75709 h 750918"/>
                  <a:gd name="connsiteX4-101" fmla="*/ 1066476 w 1066476"/>
                  <a:gd name="connsiteY4-102" fmla="*/ 676827 h 750918"/>
                  <a:gd name="connsiteX5-103" fmla="*/ 992385 w 1066476"/>
                  <a:gd name="connsiteY5-104" fmla="*/ 750918 h 750918"/>
                  <a:gd name="connsiteX6-105" fmla="*/ 0 w 1066476"/>
                  <a:gd name="connsiteY6-106" fmla="*/ 749300 h 750918"/>
                  <a:gd name="connsiteX0-107" fmla="*/ 0 w 1066476"/>
                  <a:gd name="connsiteY0-108" fmla="*/ 749300 h 750918"/>
                  <a:gd name="connsiteX1-109" fmla="*/ 106636 w 1066476"/>
                  <a:gd name="connsiteY1-110" fmla="*/ 582962 h 750918"/>
                  <a:gd name="connsiteX2-111" fmla="*/ 508000 w 1066476"/>
                  <a:gd name="connsiteY2-112" fmla="*/ 0 h 750918"/>
                  <a:gd name="connsiteX3-113" fmla="*/ 992385 w 1066476"/>
                  <a:gd name="connsiteY3-114" fmla="*/ 1618 h 750918"/>
                  <a:gd name="connsiteX4-115" fmla="*/ 1066476 w 1066476"/>
                  <a:gd name="connsiteY4-116" fmla="*/ 75709 h 750918"/>
                  <a:gd name="connsiteX5-117" fmla="*/ 1066476 w 1066476"/>
                  <a:gd name="connsiteY5-118" fmla="*/ 676827 h 750918"/>
                  <a:gd name="connsiteX6-119" fmla="*/ 992385 w 1066476"/>
                  <a:gd name="connsiteY6-120" fmla="*/ 750918 h 750918"/>
                  <a:gd name="connsiteX7-121" fmla="*/ 0 w 1066476"/>
                  <a:gd name="connsiteY7-122" fmla="*/ 749300 h 750918"/>
                  <a:gd name="connsiteX0-123" fmla="*/ 0 w 1066476"/>
                  <a:gd name="connsiteY0-124" fmla="*/ 749300 h 750918"/>
                  <a:gd name="connsiteX1-125" fmla="*/ 111398 w 1066476"/>
                  <a:gd name="connsiteY1-126" fmla="*/ 585339 h 750918"/>
                  <a:gd name="connsiteX2-127" fmla="*/ 508000 w 1066476"/>
                  <a:gd name="connsiteY2-128" fmla="*/ 0 h 750918"/>
                  <a:gd name="connsiteX3-129" fmla="*/ 992385 w 1066476"/>
                  <a:gd name="connsiteY3-130" fmla="*/ 1618 h 750918"/>
                  <a:gd name="connsiteX4-131" fmla="*/ 1066476 w 1066476"/>
                  <a:gd name="connsiteY4-132" fmla="*/ 75709 h 750918"/>
                  <a:gd name="connsiteX5-133" fmla="*/ 1066476 w 1066476"/>
                  <a:gd name="connsiteY5-134" fmla="*/ 676827 h 750918"/>
                  <a:gd name="connsiteX6-135" fmla="*/ 992385 w 1066476"/>
                  <a:gd name="connsiteY6-136" fmla="*/ 750918 h 750918"/>
                  <a:gd name="connsiteX7-137" fmla="*/ 0 w 1066476"/>
                  <a:gd name="connsiteY7-138" fmla="*/ 749300 h 750918"/>
                  <a:gd name="connsiteX0-139" fmla="*/ 0 w 1149820"/>
                  <a:gd name="connsiteY0-140" fmla="*/ 746923 h 750918"/>
                  <a:gd name="connsiteX1-141" fmla="*/ 194742 w 1149820"/>
                  <a:gd name="connsiteY1-142" fmla="*/ 585339 h 750918"/>
                  <a:gd name="connsiteX2-143" fmla="*/ 591344 w 1149820"/>
                  <a:gd name="connsiteY2-144" fmla="*/ 0 h 750918"/>
                  <a:gd name="connsiteX3-145" fmla="*/ 1075729 w 1149820"/>
                  <a:gd name="connsiteY3-146" fmla="*/ 1618 h 750918"/>
                  <a:gd name="connsiteX4-147" fmla="*/ 1149820 w 1149820"/>
                  <a:gd name="connsiteY4-148" fmla="*/ 75709 h 750918"/>
                  <a:gd name="connsiteX5-149" fmla="*/ 1149820 w 1149820"/>
                  <a:gd name="connsiteY5-150" fmla="*/ 676827 h 750918"/>
                  <a:gd name="connsiteX6-151" fmla="*/ 1075729 w 1149820"/>
                  <a:gd name="connsiteY6-152" fmla="*/ 750918 h 750918"/>
                  <a:gd name="connsiteX7-153" fmla="*/ 0 w 1149820"/>
                  <a:gd name="connsiteY7-154" fmla="*/ 746923 h 750918"/>
                  <a:gd name="connsiteX0-155" fmla="*/ 0 w 1178395"/>
                  <a:gd name="connsiteY0-156" fmla="*/ 746923 h 750918"/>
                  <a:gd name="connsiteX1-157" fmla="*/ 223317 w 1178395"/>
                  <a:gd name="connsiteY1-158" fmla="*/ 585339 h 750918"/>
                  <a:gd name="connsiteX2-159" fmla="*/ 619919 w 1178395"/>
                  <a:gd name="connsiteY2-160" fmla="*/ 0 h 750918"/>
                  <a:gd name="connsiteX3-161" fmla="*/ 1104304 w 1178395"/>
                  <a:gd name="connsiteY3-162" fmla="*/ 1618 h 750918"/>
                  <a:gd name="connsiteX4-163" fmla="*/ 1178395 w 1178395"/>
                  <a:gd name="connsiteY4-164" fmla="*/ 75709 h 750918"/>
                  <a:gd name="connsiteX5-165" fmla="*/ 1178395 w 1178395"/>
                  <a:gd name="connsiteY5-166" fmla="*/ 676827 h 750918"/>
                  <a:gd name="connsiteX6-167" fmla="*/ 1104304 w 1178395"/>
                  <a:gd name="connsiteY6-168" fmla="*/ 750918 h 750918"/>
                  <a:gd name="connsiteX7-169" fmla="*/ 0 w 1178395"/>
                  <a:gd name="connsiteY7-170" fmla="*/ 746923 h 750918"/>
                  <a:gd name="connsiteX0-171" fmla="*/ 0 w 1171251"/>
                  <a:gd name="connsiteY0-172" fmla="*/ 737418 h 750918"/>
                  <a:gd name="connsiteX1-173" fmla="*/ 216173 w 1171251"/>
                  <a:gd name="connsiteY1-174" fmla="*/ 585339 h 750918"/>
                  <a:gd name="connsiteX2-175" fmla="*/ 612775 w 1171251"/>
                  <a:gd name="connsiteY2-176" fmla="*/ 0 h 750918"/>
                  <a:gd name="connsiteX3-177" fmla="*/ 1097160 w 1171251"/>
                  <a:gd name="connsiteY3-178" fmla="*/ 1618 h 750918"/>
                  <a:gd name="connsiteX4-179" fmla="*/ 1171251 w 1171251"/>
                  <a:gd name="connsiteY4-180" fmla="*/ 75709 h 750918"/>
                  <a:gd name="connsiteX5-181" fmla="*/ 1171251 w 1171251"/>
                  <a:gd name="connsiteY5-182" fmla="*/ 676827 h 750918"/>
                  <a:gd name="connsiteX6-183" fmla="*/ 1097160 w 1171251"/>
                  <a:gd name="connsiteY6-184" fmla="*/ 750918 h 750918"/>
                  <a:gd name="connsiteX7-185" fmla="*/ 0 w 1171251"/>
                  <a:gd name="connsiteY7-186" fmla="*/ 737418 h 7509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171251" h="750918">
                    <a:moveTo>
                      <a:pt x="0" y="737418"/>
                    </a:moveTo>
                    <a:lnTo>
                      <a:pt x="216173" y="585339"/>
                    </a:lnTo>
                    <a:lnTo>
                      <a:pt x="612775" y="0"/>
                    </a:lnTo>
                    <a:lnTo>
                      <a:pt x="1097160" y="1618"/>
                    </a:lnTo>
                    <a:cubicBezTo>
                      <a:pt x="1138079" y="1618"/>
                      <a:pt x="1171251" y="34790"/>
                      <a:pt x="1171251" y="75709"/>
                    </a:cubicBezTo>
                    <a:lnTo>
                      <a:pt x="1171251" y="676827"/>
                    </a:lnTo>
                    <a:cubicBezTo>
                      <a:pt x="1171251" y="717746"/>
                      <a:pt x="1138079" y="750918"/>
                      <a:pt x="1097160" y="750918"/>
                    </a:cubicBezTo>
                    <a:lnTo>
                      <a:pt x="0" y="737418"/>
                    </a:lnTo>
                    <a:close/>
                  </a:path>
                </a:pathLst>
              </a:cu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endParaRPr>
              </a:p>
            </p:txBody>
          </p:sp>
          <p:sp>
            <p:nvSpPr>
              <p:cNvPr id="29" name="任意多边形 28"/>
              <p:cNvSpPr/>
              <p:nvPr/>
            </p:nvSpPr>
            <p:spPr bwMode="auto">
              <a:xfrm>
                <a:off x="5400096" y="465226"/>
                <a:ext cx="811325" cy="1042928"/>
              </a:xfrm>
              <a:custGeom>
                <a:avLst/>
                <a:gdLst>
                  <a:gd name="connsiteX0" fmla="*/ 457200 w 933450"/>
                  <a:gd name="connsiteY0" fmla="*/ 0 h 1127125"/>
                  <a:gd name="connsiteX1" fmla="*/ 311150 w 933450"/>
                  <a:gd name="connsiteY1" fmla="*/ 111125 h 1127125"/>
                  <a:gd name="connsiteX2" fmla="*/ 130175 w 933450"/>
                  <a:gd name="connsiteY2" fmla="*/ 269875 h 1127125"/>
                  <a:gd name="connsiteX3" fmla="*/ 22225 w 933450"/>
                  <a:gd name="connsiteY3" fmla="*/ 371475 h 1127125"/>
                  <a:gd name="connsiteX4" fmla="*/ 0 w 933450"/>
                  <a:gd name="connsiteY4" fmla="*/ 454025 h 1127125"/>
                  <a:gd name="connsiteX5" fmla="*/ 44450 w 933450"/>
                  <a:gd name="connsiteY5" fmla="*/ 504825 h 1127125"/>
                  <a:gd name="connsiteX6" fmla="*/ 327025 w 933450"/>
                  <a:gd name="connsiteY6" fmla="*/ 622300 h 1127125"/>
                  <a:gd name="connsiteX7" fmla="*/ 463550 w 933450"/>
                  <a:gd name="connsiteY7" fmla="*/ 758825 h 1127125"/>
                  <a:gd name="connsiteX8" fmla="*/ 463550 w 933450"/>
                  <a:gd name="connsiteY8" fmla="*/ 965200 h 1127125"/>
                  <a:gd name="connsiteX9" fmla="*/ 355600 w 933450"/>
                  <a:gd name="connsiteY9" fmla="*/ 1082675 h 1127125"/>
                  <a:gd name="connsiteX10" fmla="*/ 244475 w 933450"/>
                  <a:gd name="connsiteY10" fmla="*/ 1127125 h 1127125"/>
                  <a:gd name="connsiteX11" fmla="*/ 463550 w 933450"/>
                  <a:gd name="connsiteY11" fmla="*/ 1120775 h 1127125"/>
                  <a:gd name="connsiteX12" fmla="*/ 933450 w 933450"/>
                  <a:gd name="connsiteY12" fmla="*/ 384175 h 1127125"/>
                  <a:gd name="connsiteX13" fmla="*/ 841375 w 933450"/>
                  <a:gd name="connsiteY13" fmla="*/ 390525 h 1127125"/>
                  <a:gd name="connsiteX14" fmla="*/ 866775 w 933450"/>
                  <a:gd name="connsiteY14" fmla="*/ 292100 h 1127125"/>
                  <a:gd name="connsiteX15" fmla="*/ 831850 w 933450"/>
                  <a:gd name="connsiteY15" fmla="*/ 149225 h 1127125"/>
                  <a:gd name="connsiteX16" fmla="*/ 717550 w 933450"/>
                  <a:gd name="connsiteY16" fmla="*/ 53975 h 1127125"/>
                  <a:gd name="connsiteX17" fmla="*/ 568325 w 933450"/>
                  <a:gd name="connsiteY17" fmla="*/ 0 h 1127125"/>
                  <a:gd name="connsiteX18" fmla="*/ 457200 w 933450"/>
                  <a:gd name="connsiteY18" fmla="*/ 0 h 1127125"/>
                  <a:gd name="connsiteX0-1" fmla="*/ 457200 w 933450"/>
                  <a:gd name="connsiteY0-2" fmla="*/ 0 h 1127125"/>
                  <a:gd name="connsiteX1-3" fmla="*/ 311150 w 933450"/>
                  <a:gd name="connsiteY1-4" fmla="*/ 111125 h 1127125"/>
                  <a:gd name="connsiteX2-5" fmla="*/ 130175 w 933450"/>
                  <a:gd name="connsiteY2-6" fmla="*/ 269875 h 1127125"/>
                  <a:gd name="connsiteX3-7" fmla="*/ 22225 w 933450"/>
                  <a:gd name="connsiteY3-8" fmla="*/ 371475 h 1127125"/>
                  <a:gd name="connsiteX4-9" fmla="*/ 0 w 933450"/>
                  <a:gd name="connsiteY4-10" fmla="*/ 454025 h 1127125"/>
                  <a:gd name="connsiteX5-11" fmla="*/ 44450 w 933450"/>
                  <a:gd name="connsiteY5-12" fmla="*/ 504825 h 1127125"/>
                  <a:gd name="connsiteX6-13" fmla="*/ 327025 w 933450"/>
                  <a:gd name="connsiteY6-14" fmla="*/ 622300 h 1127125"/>
                  <a:gd name="connsiteX7-15" fmla="*/ 463550 w 933450"/>
                  <a:gd name="connsiteY7-16" fmla="*/ 758825 h 1127125"/>
                  <a:gd name="connsiteX8-17" fmla="*/ 463550 w 933450"/>
                  <a:gd name="connsiteY8-18" fmla="*/ 965200 h 1127125"/>
                  <a:gd name="connsiteX9-19" fmla="*/ 355600 w 933450"/>
                  <a:gd name="connsiteY9-20" fmla="*/ 1082675 h 1127125"/>
                  <a:gd name="connsiteX10-21" fmla="*/ 244475 w 933450"/>
                  <a:gd name="connsiteY10-22" fmla="*/ 1127125 h 1127125"/>
                  <a:gd name="connsiteX11-23" fmla="*/ 400050 w 933450"/>
                  <a:gd name="connsiteY11-24" fmla="*/ 1092200 h 1127125"/>
                  <a:gd name="connsiteX12-25" fmla="*/ 933450 w 933450"/>
                  <a:gd name="connsiteY12-26" fmla="*/ 384175 h 1127125"/>
                  <a:gd name="connsiteX13-27" fmla="*/ 841375 w 933450"/>
                  <a:gd name="connsiteY13-28" fmla="*/ 390525 h 1127125"/>
                  <a:gd name="connsiteX14-29" fmla="*/ 866775 w 933450"/>
                  <a:gd name="connsiteY14-30" fmla="*/ 292100 h 1127125"/>
                  <a:gd name="connsiteX15-31" fmla="*/ 831850 w 933450"/>
                  <a:gd name="connsiteY15-32" fmla="*/ 149225 h 1127125"/>
                  <a:gd name="connsiteX16-33" fmla="*/ 717550 w 933450"/>
                  <a:gd name="connsiteY16-34" fmla="*/ 53975 h 1127125"/>
                  <a:gd name="connsiteX17-35" fmla="*/ 568325 w 933450"/>
                  <a:gd name="connsiteY17-36" fmla="*/ 0 h 1127125"/>
                  <a:gd name="connsiteX18-37" fmla="*/ 457200 w 933450"/>
                  <a:gd name="connsiteY18-38" fmla="*/ 0 h 1127125"/>
                  <a:gd name="connsiteX0-39" fmla="*/ 457200 w 866775"/>
                  <a:gd name="connsiteY0-40" fmla="*/ 0 h 1127125"/>
                  <a:gd name="connsiteX1-41" fmla="*/ 311150 w 866775"/>
                  <a:gd name="connsiteY1-42" fmla="*/ 111125 h 1127125"/>
                  <a:gd name="connsiteX2-43" fmla="*/ 130175 w 866775"/>
                  <a:gd name="connsiteY2-44" fmla="*/ 269875 h 1127125"/>
                  <a:gd name="connsiteX3-45" fmla="*/ 22225 w 866775"/>
                  <a:gd name="connsiteY3-46" fmla="*/ 371475 h 1127125"/>
                  <a:gd name="connsiteX4-47" fmla="*/ 0 w 866775"/>
                  <a:gd name="connsiteY4-48" fmla="*/ 454025 h 1127125"/>
                  <a:gd name="connsiteX5-49" fmla="*/ 44450 w 866775"/>
                  <a:gd name="connsiteY5-50" fmla="*/ 504825 h 1127125"/>
                  <a:gd name="connsiteX6-51" fmla="*/ 327025 w 866775"/>
                  <a:gd name="connsiteY6-52" fmla="*/ 622300 h 1127125"/>
                  <a:gd name="connsiteX7-53" fmla="*/ 463550 w 866775"/>
                  <a:gd name="connsiteY7-54" fmla="*/ 758825 h 1127125"/>
                  <a:gd name="connsiteX8-55" fmla="*/ 463550 w 866775"/>
                  <a:gd name="connsiteY8-56" fmla="*/ 965200 h 1127125"/>
                  <a:gd name="connsiteX9-57" fmla="*/ 355600 w 866775"/>
                  <a:gd name="connsiteY9-58" fmla="*/ 1082675 h 1127125"/>
                  <a:gd name="connsiteX10-59" fmla="*/ 244475 w 866775"/>
                  <a:gd name="connsiteY10-60" fmla="*/ 1127125 h 1127125"/>
                  <a:gd name="connsiteX11-61" fmla="*/ 400050 w 866775"/>
                  <a:gd name="connsiteY11-62" fmla="*/ 1092200 h 1127125"/>
                  <a:gd name="connsiteX12-63" fmla="*/ 847725 w 866775"/>
                  <a:gd name="connsiteY12-64" fmla="*/ 393700 h 1127125"/>
                  <a:gd name="connsiteX13-65" fmla="*/ 841375 w 866775"/>
                  <a:gd name="connsiteY13-66" fmla="*/ 390525 h 1127125"/>
                  <a:gd name="connsiteX14-67" fmla="*/ 866775 w 866775"/>
                  <a:gd name="connsiteY14-68" fmla="*/ 292100 h 1127125"/>
                  <a:gd name="connsiteX15-69" fmla="*/ 831850 w 866775"/>
                  <a:gd name="connsiteY15-70" fmla="*/ 149225 h 1127125"/>
                  <a:gd name="connsiteX16-71" fmla="*/ 717550 w 866775"/>
                  <a:gd name="connsiteY16-72" fmla="*/ 53975 h 1127125"/>
                  <a:gd name="connsiteX17-73" fmla="*/ 568325 w 866775"/>
                  <a:gd name="connsiteY17-74" fmla="*/ 0 h 1127125"/>
                  <a:gd name="connsiteX18-75" fmla="*/ 457200 w 866775"/>
                  <a:gd name="connsiteY18-76" fmla="*/ 0 h 1127125"/>
                  <a:gd name="connsiteX0-77" fmla="*/ 457200 w 866775"/>
                  <a:gd name="connsiteY0-78" fmla="*/ 0 h 1127125"/>
                  <a:gd name="connsiteX1-79" fmla="*/ 311150 w 866775"/>
                  <a:gd name="connsiteY1-80" fmla="*/ 111125 h 1127125"/>
                  <a:gd name="connsiteX2-81" fmla="*/ 130175 w 866775"/>
                  <a:gd name="connsiteY2-82" fmla="*/ 269875 h 1127125"/>
                  <a:gd name="connsiteX3-83" fmla="*/ 22225 w 866775"/>
                  <a:gd name="connsiteY3-84" fmla="*/ 371475 h 1127125"/>
                  <a:gd name="connsiteX4-85" fmla="*/ 0 w 866775"/>
                  <a:gd name="connsiteY4-86" fmla="*/ 454025 h 1127125"/>
                  <a:gd name="connsiteX5-87" fmla="*/ 44450 w 866775"/>
                  <a:gd name="connsiteY5-88" fmla="*/ 504825 h 1127125"/>
                  <a:gd name="connsiteX6-89" fmla="*/ 327025 w 866775"/>
                  <a:gd name="connsiteY6-90" fmla="*/ 622300 h 1127125"/>
                  <a:gd name="connsiteX7-91" fmla="*/ 463550 w 866775"/>
                  <a:gd name="connsiteY7-92" fmla="*/ 758825 h 1127125"/>
                  <a:gd name="connsiteX8-93" fmla="*/ 463550 w 866775"/>
                  <a:gd name="connsiteY8-94" fmla="*/ 965200 h 1127125"/>
                  <a:gd name="connsiteX9-95" fmla="*/ 355600 w 866775"/>
                  <a:gd name="connsiteY9-96" fmla="*/ 1082675 h 1127125"/>
                  <a:gd name="connsiteX10-97" fmla="*/ 244475 w 866775"/>
                  <a:gd name="connsiteY10-98" fmla="*/ 1127125 h 1127125"/>
                  <a:gd name="connsiteX11-99" fmla="*/ 393700 w 866775"/>
                  <a:gd name="connsiteY11-100" fmla="*/ 1082675 h 1127125"/>
                  <a:gd name="connsiteX12-101" fmla="*/ 847725 w 866775"/>
                  <a:gd name="connsiteY12-102" fmla="*/ 393700 h 1127125"/>
                  <a:gd name="connsiteX13-103" fmla="*/ 841375 w 866775"/>
                  <a:gd name="connsiteY13-104" fmla="*/ 390525 h 1127125"/>
                  <a:gd name="connsiteX14-105" fmla="*/ 866775 w 866775"/>
                  <a:gd name="connsiteY14-106" fmla="*/ 292100 h 1127125"/>
                  <a:gd name="connsiteX15-107" fmla="*/ 831850 w 866775"/>
                  <a:gd name="connsiteY15-108" fmla="*/ 149225 h 1127125"/>
                  <a:gd name="connsiteX16-109" fmla="*/ 717550 w 866775"/>
                  <a:gd name="connsiteY16-110" fmla="*/ 53975 h 1127125"/>
                  <a:gd name="connsiteX17-111" fmla="*/ 568325 w 866775"/>
                  <a:gd name="connsiteY17-112" fmla="*/ 0 h 1127125"/>
                  <a:gd name="connsiteX18-113" fmla="*/ 457200 w 866775"/>
                  <a:gd name="connsiteY18-114" fmla="*/ 0 h 1127125"/>
                  <a:gd name="connsiteX0-115" fmla="*/ 457200 w 866775"/>
                  <a:gd name="connsiteY0-116" fmla="*/ 0 h 1127125"/>
                  <a:gd name="connsiteX1-117" fmla="*/ 311150 w 866775"/>
                  <a:gd name="connsiteY1-118" fmla="*/ 111125 h 1127125"/>
                  <a:gd name="connsiteX2-119" fmla="*/ 130175 w 866775"/>
                  <a:gd name="connsiteY2-120" fmla="*/ 269875 h 1127125"/>
                  <a:gd name="connsiteX3-121" fmla="*/ 22225 w 866775"/>
                  <a:gd name="connsiteY3-122" fmla="*/ 371475 h 1127125"/>
                  <a:gd name="connsiteX4-123" fmla="*/ 0 w 866775"/>
                  <a:gd name="connsiteY4-124" fmla="*/ 454025 h 1127125"/>
                  <a:gd name="connsiteX5-125" fmla="*/ 44450 w 866775"/>
                  <a:gd name="connsiteY5-126" fmla="*/ 504825 h 1127125"/>
                  <a:gd name="connsiteX6-127" fmla="*/ 327025 w 866775"/>
                  <a:gd name="connsiteY6-128" fmla="*/ 622300 h 1127125"/>
                  <a:gd name="connsiteX7-129" fmla="*/ 463550 w 866775"/>
                  <a:gd name="connsiteY7-130" fmla="*/ 758825 h 1127125"/>
                  <a:gd name="connsiteX8-131" fmla="*/ 463550 w 866775"/>
                  <a:gd name="connsiteY8-132" fmla="*/ 965200 h 1127125"/>
                  <a:gd name="connsiteX9-133" fmla="*/ 355600 w 866775"/>
                  <a:gd name="connsiteY9-134" fmla="*/ 1082675 h 1127125"/>
                  <a:gd name="connsiteX10-135" fmla="*/ 244475 w 866775"/>
                  <a:gd name="connsiteY10-136" fmla="*/ 1127125 h 1127125"/>
                  <a:gd name="connsiteX11-137" fmla="*/ 393700 w 866775"/>
                  <a:gd name="connsiteY11-138" fmla="*/ 1082675 h 1127125"/>
                  <a:gd name="connsiteX12-139" fmla="*/ 847725 w 866775"/>
                  <a:gd name="connsiteY12-140" fmla="*/ 393700 h 1127125"/>
                  <a:gd name="connsiteX13-141" fmla="*/ 841375 w 866775"/>
                  <a:gd name="connsiteY13-142" fmla="*/ 390525 h 1127125"/>
                  <a:gd name="connsiteX14-143" fmla="*/ 866775 w 866775"/>
                  <a:gd name="connsiteY14-144" fmla="*/ 292100 h 1127125"/>
                  <a:gd name="connsiteX15-145" fmla="*/ 831850 w 866775"/>
                  <a:gd name="connsiteY15-146" fmla="*/ 149225 h 1127125"/>
                  <a:gd name="connsiteX16-147" fmla="*/ 717550 w 866775"/>
                  <a:gd name="connsiteY16-148" fmla="*/ 53975 h 1127125"/>
                  <a:gd name="connsiteX17-149" fmla="*/ 568325 w 866775"/>
                  <a:gd name="connsiteY17-150" fmla="*/ 0 h 1127125"/>
                  <a:gd name="connsiteX18-151" fmla="*/ 457200 w 866775"/>
                  <a:gd name="connsiteY18-152" fmla="*/ 0 h 1127125"/>
                  <a:gd name="connsiteX0-153" fmla="*/ 457200 w 866775"/>
                  <a:gd name="connsiteY0-154" fmla="*/ 0 h 1127125"/>
                  <a:gd name="connsiteX1-155" fmla="*/ 311150 w 866775"/>
                  <a:gd name="connsiteY1-156" fmla="*/ 111125 h 1127125"/>
                  <a:gd name="connsiteX2-157" fmla="*/ 130175 w 866775"/>
                  <a:gd name="connsiteY2-158" fmla="*/ 269875 h 1127125"/>
                  <a:gd name="connsiteX3-159" fmla="*/ 22225 w 866775"/>
                  <a:gd name="connsiteY3-160" fmla="*/ 371475 h 1127125"/>
                  <a:gd name="connsiteX4-161" fmla="*/ 0 w 866775"/>
                  <a:gd name="connsiteY4-162" fmla="*/ 454025 h 1127125"/>
                  <a:gd name="connsiteX5-163" fmla="*/ 44450 w 866775"/>
                  <a:gd name="connsiteY5-164" fmla="*/ 504825 h 1127125"/>
                  <a:gd name="connsiteX6-165" fmla="*/ 314325 w 866775"/>
                  <a:gd name="connsiteY6-166" fmla="*/ 631825 h 1127125"/>
                  <a:gd name="connsiteX7-167" fmla="*/ 463550 w 866775"/>
                  <a:gd name="connsiteY7-168" fmla="*/ 758825 h 1127125"/>
                  <a:gd name="connsiteX8-169" fmla="*/ 463550 w 866775"/>
                  <a:gd name="connsiteY8-170" fmla="*/ 965200 h 1127125"/>
                  <a:gd name="connsiteX9-171" fmla="*/ 355600 w 866775"/>
                  <a:gd name="connsiteY9-172" fmla="*/ 1082675 h 1127125"/>
                  <a:gd name="connsiteX10-173" fmla="*/ 244475 w 866775"/>
                  <a:gd name="connsiteY10-174" fmla="*/ 1127125 h 1127125"/>
                  <a:gd name="connsiteX11-175" fmla="*/ 393700 w 866775"/>
                  <a:gd name="connsiteY11-176" fmla="*/ 1082675 h 1127125"/>
                  <a:gd name="connsiteX12-177" fmla="*/ 847725 w 866775"/>
                  <a:gd name="connsiteY12-178" fmla="*/ 393700 h 1127125"/>
                  <a:gd name="connsiteX13-179" fmla="*/ 841375 w 866775"/>
                  <a:gd name="connsiteY13-180" fmla="*/ 390525 h 1127125"/>
                  <a:gd name="connsiteX14-181" fmla="*/ 866775 w 866775"/>
                  <a:gd name="connsiteY14-182" fmla="*/ 292100 h 1127125"/>
                  <a:gd name="connsiteX15-183" fmla="*/ 831850 w 866775"/>
                  <a:gd name="connsiteY15-184" fmla="*/ 149225 h 1127125"/>
                  <a:gd name="connsiteX16-185" fmla="*/ 717550 w 866775"/>
                  <a:gd name="connsiteY16-186" fmla="*/ 53975 h 1127125"/>
                  <a:gd name="connsiteX17-187" fmla="*/ 568325 w 866775"/>
                  <a:gd name="connsiteY17-188" fmla="*/ 0 h 1127125"/>
                  <a:gd name="connsiteX18-189" fmla="*/ 457200 w 866775"/>
                  <a:gd name="connsiteY18-190" fmla="*/ 0 h 1127125"/>
                  <a:gd name="connsiteX0-191" fmla="*/ 457200 w 866775"/>
                  <a:gd name="connsiteY0-192" fmla="*/ 0 h 1127125"/>
                  <a:gd name="connsiteX1-193" fmla="*/ 311150 w 866775"/>
                  <a:gd name="connsiteY1-194" fmla="*/ 111125 h 1127125"/>
                  <a:gd name="connsiteX2-195" fmla="*/ 130175 w 866775"/>
                  <a:gd name="connsiteY2-196" fmla="*/ 269875 h 1127125"/>
                  <a:gd name="connsiteX3-197" fmla="*/ 22225 w 866775"/>
                  <a:gd name="connsiteY3-198" fmla="*/ 371475 h 1127125"/>
                  <a:gd name="connsiteX4-199" fmla="*/ 0 w 866775"/>
                  <a:gd name="connsiteY4-200" fmla="*/ 454025 h 1127125"/>
                  <a:gd name="connsiteX5-201" fmla="*/ 44450 w 866775"/>
                  <a:gd name="connsiteY5-202" fmla="*/ 504825 h 1127125"/>
                  <a:gd name="connsiteX6-203" fmla="*/ 314325 w 866775"/>
                  <a:gd name="connsiteY6-204" fmla="*/ 631825 h 1127125"/>
                  <a:gd name="connsiteX7-205" fmla="*/ 444500 w 866775"/>
                  <a:gd name="connsiteY7-206" fmla="*/ 758825 h 1127125"/>
                  <a:gd name="connsiteX8-207" fmla="*/ 463550 w 866775"/>
                  <a:gd name="connsiteY8-208" fmla="*/ 965200 h 1127125"/>
                  <a:gd name="connsiteX9-209" fmla="*/ 355600 w 866775"/>
                  <a:gd name="connsiteY9-210" fmla="*/ 1082675 h 1127125"/>
                  <a:gd name="connsiteX10-211" fmla="*/ 244475 w 866775"/>
                  <a:gd name="connsiteY10-212" fmla="*/ 1127125 h 1127125"/>
                  <a:gd name="connsiteX11-213" fmla="*/ 393700 w 866775"/>
                  <a:gd name="connsiteY11-214" fmla="*/ 1082675 h 1127125"/>
                  <a:gd name="connsiteX12-215" fmla="*/ 847725 w 866775"/>
                  <a:gd name="connsiteY12-216" fmla="*/ 393700 h 1127125"/>
                  <a:gd name="connsiteX13-217" fmla="*/ 841375 w 866775"/>
                  <a:gd name="connsiteY13-218" fmla="*/ 390525 h 1127125"/>
                  <a:gd name="connsiteX14-219" fmla="*/ 866775 w 866775"/>
                  <a:gd name="connsiteY14-220" fmla="*/ 292100 h 1127125"/>
                  <a:gd name="connsiteX15-221" fmla="*/ 831850 w 866775"/>
                  <a:gd name="connsiteY15-222" fmla="*/ 149225 h 1127125"/>
                  <a:gd name="connsiteX16-223" fmla="*/ 717550 w 866775"/>
                  <a:gd name="connsiteY16-224" fmla="*/ 53975 h 1127125"/>
                  <a:gd name="connsiteX17-225" fmla="*/ 568325 w 866775"/>
                  <a:gd name="connsiteY17-226" fmla="*/ 0 h 1127125"/>
                  <a:gd name="connsiteX18-227" fmla="*/ 457200 w 866775"/>
                  <a:gd name="connsiteY18-228" fmla="*/ 0 h 1127125"/>
                  <a:gd name="connsiteX0-229" fmla="*/ 457200 w 866775"/>
                  <a:gd name="connsiteY0-230" fmla="*/ 0 h 1127125"/>
                  <a:gd name="connsiteX1-231" fmla="*/ 311150 w 866775"/>
                  <a:gd name="connsiteY1-232" fmla="*/ 111125 h 1127125"/>
                  <a:gd name="connsiteX2-233" fmla="*/ 130175 w 866775"/>
                  <a:gd name="connsiteY2-234" fmla="*/ 269875 h 1127125"/>
                  <a:gd name="connsiteX3-235" fmla="*/ 22225 w 866775"/>
                  <a:gd name="connsiteY3-236" fmla="*/ 371475 h 1127125"/>
                  <a:gd name="connsiteX4-237" fmla="*/ 0 w 866775"/>
                  <a:gd name="connsiteY4-238" fmla="*/ 454025 h 1127125"/>
                  <a:gd name="connsiteX5-239" fmla="*/ 44450 w 866775"/>
                  <a:gd name="connsiteY5-240" fmla="*/ 504825 h 1127125"/>
                  <a:gd name="connsiteX6-241" fmla="*/ 314325 w 866775"/>
                  <a:gd name="connsiteY6-242" fmla="*/ 631825 h 1127125"/>
                  <a:gd name="connsiteX7-243" fmla="*/ 444500 w 866775"/>
                  <a:gd name="connsiteY7-244" fmla="*/ 758825 h 1127125"/>
                  <a:gd name="connsiteX8-245" fmla="*/ 444500 w 866775"/>
                  <a:gd name="connsiteY8-246" fmla="*/ 962025 h 1127125"/>
                  <a:gd name="connsiteX9-247" fmla="*/ 355600 w 866775"/>
                  <a:gd name="connsiteY9-248" fmla="*/ 1082675 h 1127125"/>
                  <a:gd name="connsiteX10-249" fmla="*/ 244475 w 866775"/>
                  <a:gd name="connsiteY10-250" fmla="*/ 1127125 h 1127125"/>
                  <a:gd name="connsiteX11-251" fmla="*/ 393700 w 866775"/>
                  <a:gd name="connsiteY11-252" fmla="*/ 1082675 h 1127125"/>
                  <a:gd name="connsiteX12-253" fmla="*/ 847725 w 866775"/>
                  <a:gd name="connsiteY12-254" fmla="*/ 393700 h 1127125"/>
                  <a:gd name="connsiteX13-255" fmla="*/ 841375 w 866775"/>
                  <a:gd name="connsiteY13-256" fmla="*/ 390525 h 1127125"/>
                  <a:gd name="connsiteX14-257" fmla="*/ 866775 w 866775"/>
                  <a:gd name="connsiteY14-258" fmla="*/ 292100 h 1127125"/>
                  <a:gd name="connsiteX15-259" fmla="*/ 831850 w 866775"/>
                  <a:gd name="connsiteY15-260" fmla="*/ 149225 h 1127125"/>
                  <a:gd name="connsiteX16-261" fmla="*/ 717550 w 866775"/>
                  <a:gd name="connsiteY16-262" fmla="*/ 53975 h 1127125"/>
                  <a:gd name="connsiteX17-263" fmla="*/ 568325 w 866775"/>
                  <a:gd name="connsiteY17-264" fmla="*/ 0 h 1127125"/>
                  <a:gd name="connsiteX18-265" fmla="*/ 457200 w 866775"/>
                  <a:gd name="connsiteY18-266" fmla="*/ 0 h 1127125"/>
                  <a:gd name="connsiteX0-267" fmla="*/ 457200 w 866775"/>
                  <a:gd name="connsiteY0-268" fmla="*/ 0 h 1127125"/>
                  <a:gd name="connsiteX1-269" fmla="*/ 311150 w 866775"/>
                  <a:gd name="connsiteY1-270" fmla="*/ 111125 h 1127125"/>
                  <a:gd name="connsiteX2-271" fmla="*/ 130175 w 866775"/>
                  <a:gd name="connsiteY2-272" fmla="*/ 269875 h 1127125"/>
                  <a:gd name="connsiteX3-273" fmla="*/ 22225 w 866775"/>
                  <a:gd name="connsiteY3-274" fmla="*/ 371475 h 1127125"/>
                  <a:gd name="connsiteX4-275" fmla="*/ 0 w 866775"/>
                  <a:gd name="connsiteY4-276" fmla="*/ 454025 h 1127125"/>
                  <a:gd name="connsiteX5-277" fmla="*/ 44450 w 866775"/>
                  <a:gd name="connsiteY5-278" fmla="*/ 504825 h 1127125"/>
                  <a:gd name="connsiteX6-279" fmla="*/ 314325 w 866775"/>
                  <a:gd name="connsiteY6-280" fmla="*/ 631825 h 1127125"/>
                  <a:gd name="connsiteX7-281" fmla="*/ 444500 w 866775"/>
                  <a:gd name="connsiteY7-282" fmla="*/ 758825 h 1127125"/>
                  <a:gd name="connsiteX8-283" fmla="*/ 444500 w 866775"/>
                  <a:gd name="connsiteY8-284" fmla="*/ 962025 h 1127125"/>
                  <a:gd name="connsiteX9-285" fmla="*/ 336550 w 866775"/>
                  <a:gd name="connsiteY9-286" fmla="*/ 1069975 h 1127125"/>
                  <a:gd name="connsiteX10-287" fmla="*/ 244475 w 866775"/>
                  <a:gd name="connsiteY10-288" fmla="*/ 1127125 h 1127125"/>
                  <a:gd name="connsiteX11-289" fmla="*/ 393700 w 866775"/>
                  <a:gd name="connsiteY11-290" fmla="*/ 1082675 h 1127125"/>
                  <a:gd name="connsiteX12-291" fmla="*/ 847725 w 866775"/>
                  <a:gd name="connsiteY12-292" fmla="*/ 393700 h 1127125"/>
                  <a:gd name="connsiteX13-293" fmla="*/ 841375 w 866775"/>
                  <a:gd name="connsiteY13-294" fmla="*/ 390525 h 1127125"/>
                  <a:gd name="connsiteX14-295" fmla="*/ 866775 w 866775"/>
                  <a:gd name="connsiteY14-296" fmla="*/ 292100 h 1127125"/>
                  <a:gd name="connsiteX15-297" fmla="*/ 831850 w 866775"/>
                  <a:gd name="connsiteY15-298" fmla="*/ 149225 h 1127125"/>
                  <a:gd name="connsiteX16-299" fmla="*/ 717550 w 866775"/>
                  <a:gd name="connsiteY16-300" fmla="*/ 53975 h 1127125"/>
                  <a:gd name="connsiteX17-301" fmla="*/ 568325 w 866775"/>
                  <a:gd name="connsiteY17-302" fmla="*/ 0 h 1127125"/>
                  <a:gd name="connsiteX18-303" fmla="*/ 457200 w 866775"/>
                  <a:gd name="connsiteY18-304" fmla="*/ 0 h 1127125"/>
                  <a:gd name="connsiteX0-305" fmla="*/ 466725 w 876300"/>
                  <a:gd name="connsiteY0-306" fmla="*/ 0 h 1127125"/>
                  <a:gd name="connsiteX1-307" fmla="*/ 320675 w 876300"/>
                  <a:gd name="connsiteY1-308" fmla="*/ 111125 h 1127125"/>
                  <a:gd name="connsiteX2-309" fmla="*/ 139700 w 876300"/>
                  <a:gd name="connsiteY2-310" fmla="*/ 269875 h 1127125"/>
                  <a:gd name="connsiteX3-311" fmla="*/ 0 w 876300"/>
                  <a:gd name="connsiteY3-312" fmla="*/ 396875 h 1127125"/>
                  <a:gd name="connsiteX4-313" fmla="*/ 9525 w 876300"/>
                  <a:gd name="connsiteY4-314" fmla="*/ 454025 h 1127125"/>
                  <a:gd name="connsiteX5-315" fmla="*/ 53975 w 876300"/>
                  <a:gd name="connsiteY5-316" fmla="*/ 504825 h 1127125"/>
                  <a:gd name="connsiteX6-317" fmla="*/ 323850 w 876300"/>
                  <a:gd name="connsiteY6-318" fmla="*/ 631825 h 1127125"/>
                  <a:gd name="connsiteX7-319" fmla="*/ 454025 w 876300"/>
                  <a:gd name="connsiteY7-320" fmla="*/ 758825 h 1127125"/>
                  <a:gd name="connsiteX8-321" fmla="*/ 454025 w 876300"/>
                  <a:gd name="connsiteY8-322" fmla="*/ 962025 h 1127125"/>
                  <a:gd name="connsiteX9-323" fmla="*/ 346075 w 876300"/>
                  <a:gd name="connsiteY9-324" fmla="*/ 1069975 h 1127125"/>
                  <a:gd name="connsiteX10-325" fmla="*/ 254000 w 876300"/>
                  <a:gd name="connsiteY10-326" fmla="*/ 1127125 h 1127125"/>
                  <a:gd name="connsiteX11-327" fmla="*/ 403225 w 876300"/>
                  <a:gd name="connsiteY11-328" fmla="*/ 1082675 h 1127125"/>
                  <a:gd name="connsiteX12-329" fmla="*/ 857250 w 876300"/>
                  <a:gd name="connsiteY12-330" fmla="*/ 393700 h 1127125"/>
                  <a:gd name="connsiteX13-331" fmla="*/ 850900 w 876300"/>
                  <a:gd name="connsiteY13-332" fmla="*/ 390525 h 1127125"/>
                  <a:gd name="connsiteX14-333" fmla="*/ 876300 w 876300"/>
                  <a:gd name="connsiteY14-334" fmla="*/ 292100 h 1127125"/>
                  <a:gd name="connsiteX15-335" fmla="*/ 841375 w 876300"/>
                  <a:gd name="connsiteY15-336" fmla="*/ 149225 h 1127125"/>
                  <a:gd name="connsiteX16-337" fmla="*/ 727075 w 876300"/>
                  <a:gd name="connsiteY16-338" fmla="*/ 53975 h 1127125"/>
                  <a:gd name="connsiteX17-339" fmla="*/ 577850 w 876300"/>
                  <a:gd name="connsiteY17-340" fmla="*/ 0 h 1127125"/>
                  <a:gd name="connsiteX18-341" fmla="*/ 466725 w 876300"/>
                  <a:gd name="connsiteY18-342" fmla="*/ 0 h 1127125"/>
                  <a:gd name="connsiteX0-343" fmla="*/ 466725 w 876300"/>
                  <a:gd name="connsiteY0-344" fmla="*/ 0 h 1127125"/>
                  <a:gd name="connsiteX1-345" fmla="*/ 320675 w 876300"/>
                  <a:gd name="connsiteY1-346" fmla="*/ 111125 h 1127125"/>
                  <a:gd name="connsiteX2-347" fmla="*/ 139700 w 876300"/>
                  <a:gd name="connsiteY2-348" fmla="*/ 269875 h 1127125"/>
                  <a:gd name="connsiteX3-349" fmla="*/ 0 w 876300"/>
                  <a:gd name="connsiteY3-350" fmla="*/ 396875 h 1127125"/>
                  <a:gd name="connsiteX4-351" fmla="*/ 0 w 876300"/>
                  <a:gd name="connsiteY4-352" fmla="*/ 460375 h 1127125"/>
                  <a:gd name="connsiteX5-353" fmla="*/ 53975 w 876300"/>
                  <a:gd name="connsiteY5-354" fmla="*/ 504825 h 1127125"/>
                  <a:gd name="connsiteX6-355" fmla="*/ 323850 w 876300"/>
                  <a:gd name="connsiteY6-356" fmla="*/ 631825 h 1127125"/>
                  <a:gd name="connsiteX7-357" fmla="*/ 454025 w 876300"/>
                  <a:gd name="connsiteY7-358" fmla="*/ 758825 h 1127125"/>
                  <a:gd name="connsiteX8-359" fmla="*/ 454025 w 876300"/>
                  <a:gd name="connsiteY8-360" fmla="*/ 962025 h 1127125"/>
                  <a:gd name="connsiteX9-361" fmla="*/ 346075 w 876300"/>
                  <a:gd name="connsiteY9-362" fmla="*/ 1069975 h 1127125"/>
                  <a:gd name="connsiteX10-363" fmla="*/ 254000 w 876300"/>
                  <a:gd name="connsiteY10-364" fmla="*/ 1127125 h 1127125"/>
                  <a:gd name="connsiteX11-365" fmla="*/ 403225 w 876300"/>
                  <a:gd name="connsiteY11-366" fmla="*/ 1082675 h 1127125"/>
                  <a:gd name="connsiteX12-367" fmla="*/ 857250 w 876300"/>
                  <a:gd name="connsiteY12-368" fmla="*/ 393700 h 1127125"/>
                  <a:gd name="connsiteX13-369" fmla="*/ 850900 w 876300"/>
                  <a:gd name="connsiteY13-370" fmla="*/ 390525 h 1127125"/>
                  <a:gd name="connsiteX14-371" fmla="*/ 876300 w 876300"/>
                  <a:gd name="connsiteY14-372" fmla="*/ 292100 h 1127125"/>
                  <a:gd name="connsiteX15-373" fmla="*/ 841375 w 876300"/>
                  <a:gd name="connsiteY15-374" fmla="*/ 149225 h 1127125"/>
                  <a:gd name="connsiteX16-375" fmla="*/ 727075 w 876300"/>
                  <a:gd name="connsiteY16-376" fmla="*/ 53975 h 1127125"/>
                  <a:gd name="connsiteX17-377" fmla="*/ 577850 w 876300"/>
                  <a:gd name="connsiteY17-378" fmla="*/ 0 h 1127125"/>
                  <a:gd name="connsiteX18-379" fmla="*/ 466725 w 876300"/>
                  <a:gd name="connsiteY18-380" fmla="*/ 0 h 1127125"/>
                  <a:gd name="connsiteX0-381" fmla="*/ 466725 w 876300"/>
                  <a:gd name="connsiteY0-382" fmla="*/ 0 h 1127125"/>
                  <a:gd name="connsiteX1-383" fmla="*/ 320675 w 876300"/>
                  <a:gd name="connsiteY1-384" fmla="*/ 111125 h 1127125"/>
                  <a:gd name="connsiteX2-385" fmla="*/ 139700 w 876300"/>
                  <a:gd name="connsiteY2-386" fmla="*/ 269875 h 1127125"/>
                  <a:gd name="connsiteX3-387" fmla="*/ 22225 w 876300"/>
                  <a:gd name="connsiteY3-388" fmla="*/ 393700 h 1127125"/>
                  <a:gd name="connsiteX4-389" fmla="*/ 0 w 876300"/>
                  <a:gd name="connsiteY4-390" fmla="*/ 460375 h 1127125"/>
                  <a:gd name="connsiteX5-391" fmla="*/ 53975 w 876300"/>
                  <a:gd name="connsiteY5-392" fmla="*/ 504825 h 1127125"/>
                  <a:gd name="connsiteX6-393" fmla="*/ 323850 w 876300"/>
                  <a:gd name="connsiteY6-394" fmla="*/ 631825 h 1127125"/>
                  <a:gd name="connsiteX7-395" fmla="*/ 454025 w 876300"/>
                  <a:gd name="connsiteY7-396" fmla="*/ 758825 h 1127125"/>
                  <a:gd name="connsiteX8-397" fmla="*/ 454025 w 876300"/>
                  <a:gd name="connsiteY8-398" fmla="*/ 962025 h 1127125"/>
                  <a:gd name="connsiteX9-399" fmla="*/ 346075 w 876300"/>
                  <a:gd name="connsiteY9-400" fmla="*/ 1069975 h 1127125"/>
                  <a:gd name="connsiteX10-401" fmla="*/ 254000 w 876300"/>
                  <a:gd name="connsiteY10-402" fmla="*/ 1127125 h 1127125"/>
                  <a:gd name="connsiteX11-403" fmla="*/ 403225 w 876300"/>
                  <a:gd name="connsiteY11-404" fmla="*/ 1082675 h 1127125"/>
                  <a:gd name="connsiteX12-405" fmla="*/ 857250 w 876300"/>
                  <a:gd name="connsiteY12-406" fmla="*/ 393700 h 1127125"/>
                  <a:gd name="connsiteX13-407" fmla="*/ 850900 w 876300"/>
                  <a:gd name="connsiteY13-408" fmla="*/ 390525 h 1127125"/>
                  <a:gd name="connsiteX14-409" fmla="*/ 876300 w 876300"/>
                  <a:gd name="connsiteY14-410" fmla="*/ 292100 h 1127125"/>
                  <a:gd name="connsiteX15-411" fmla="*/ 841375 w 876300"/>
                  <a:gd name="connsiteY15-412" fmla="*/ 149225 h 1127125"/>
                  <a:gd name="connsiteX16-413" fmla="*/ 727075 w 876300"/>
                  <a:gd name="connsiteY16-414" fmla="*/ 53975 h 1127125"/>
                  <a:gd name="connsiteX17-415" fmla="*/ 577850 w 876300"/>
                  <a:gd name="connsiteY17-416" fmla="*/ 0 h 1127125"/>
                  <a:gd name="connsiteX18-417" fmla="*/ 466725 w 876300"/>
                  <a:gd name="connsiteY18-418" fmla="*/ 0 h 1127125"/>
                  <a:gd name="connsiteX0-419" fmla="*/ 466725 w 876300"/>
                  <a:gd name="connsiteY0-420" fmla="*/ 0 h 1127125"/>
                  <a:gd name="connsiteX1-421" fmla="*/ 320675 w 876300"/>
                  <a:gd name="connsiteY1-422" fmla="*/ 111125 h 1127125"/>
                  <a:gd name="connsiteX2-423" fmla="*/ 139700 w 876300"/>
                  <a:gd name="connsiteY2-424" fmla="*/ 269875 h 1127125"/>
                  <a:gd name="connsiteX3-425" fmla="*/ 22225 w 876300"/>
                  <a:gd name="connsiteY3-426" fmla="*/ 393700 h 1127125"/>
                  <a:gd name="connsiteX4-427" fmla="*/ 0 w 876300"/>
                  <a:gd name="connsiteY4-428" fmla="*/ 460375 h 1127125"/>
                  <a:gd name="connsiteX5-429" fmla="*/ 53975 w 876300"/>
                  <a:gd name="connsiteY5-430" fmla="*/ 504825 h 1127125"/>
                  <a:gd name="connsiteX6-431" fmla="*/ 323850 w 876300"/>
                  <a:gd name="connsiteY6-432" fmla="*/ 631825 h 1127125"/>
                  <a:gd name="connsiteX7-433" fmla="*/ 454025 w 876300"/>
                  <a:gd name="connsiteY7-434" fmla="*/ 758825 h 1127125"/>
                  <a:gd name="connsiteX8-435" fmla="*/ 454025 w 876300"/>
                  <a:gd name="connsiteY8-436" fmla="*/ 962025 h 1127125"/>
                  <a:gd name="connsiteX9-437" fmla="*/ 346075 w 876300"/>
                  <a:gd name="connsiteY9-438" fmla="*/ 1069975 h 1127125"/>
                  <a:gd name="connsiteX10-439" fmla="*/ 228600 w 876300"/>
                  <a:gd name="connsiteY10-440" fmla="*/ 1127125 h 1127125"/>
                  <a:gd name="connsiteX11-441" fmla="*/ 403225 w 876300"/>
                  <a:gd name="connsiteY11-442" fmla="*/ 1082675 h 1127125"/>
                  <a:gd name="connsiteX12-443" fmla="*/ 857250 w 876300"/>
                  <a:gd name="connsiteY12-444" fmla="*/ 393700 h 1127125"/>
                  <a:gd name="connsiteX13-445" fmla="*/ 850900 w 876300"/>
                  <a:gd name="connsiteY13-446" fmla="*/ 390525 h 1127125"/>
                  <a:gd name="connsiteX14-447" fmla="*/ 876300 w 876300"/>
                  <a:gd name="connsiteY14-448" fmla="*/ 292100 h 1127125"/>
                  <a:gd name="connsiteX15-449" fmla="*/ 841375 w 876300"/>
                  <a:gd name="connsiteY15-450" fmla="*/ 149225 h 1127125"/>
                  <a:gd name="connsiteX16-451" fmla="*/ 727075 w 876300"/>
                  <a:gd name="connsiteY16-452" fmla="*/ 53975 h 1127125"/>
                  <a:gd name="connsiteX17-453" fmla="*/ 577850 w 876300"/>
                  <a:gd name="connsiteY17-454" fmla="*/ 0 h 1127125"/>
                  <a:gd name="connsiteX18-455" fmla="*/ 466725 w 876300"/>
                  <a:gd name="connsiteY18-456" fmla="*/ 0 h 1127125"/>
                  <a:gd name="connsiteX0-457" fmla="*/ 466725 w 876300"/>
                  <a:gd name="connsiteY0-458" fmla="*/ 0 h 1122363"/>
                  <a:gd name="connsiteX1-459" fmla="*/ 320675 w 876300"/>
                  <a:gd name="connsiteY1-460" fmla="*/ 111125 h 1122363"/>
                  <a:gd name="connsiteX2-461" fmla="*/ 139700 w 876300"/>
                  <a:gd name="connsiteY2-462" fmla="*/ 269875 h 1122363"/>
                  <a:gd name="connsiteX3-463" fmla="*/ 22225 w 876300"/>
                  <a:gd name="connsiteY3-464" fmla="*/ 393700 h 1122363"/>
                  <a:gd name="connsiteX4-465" fmla="*/ 0 w 876300"/>
                  <a:gd name="connsiteY4-466" fmla="*/ 460375 h 1122363"/>
                  <a:gd name="connsiteX5-467" fmla="*/ 53975 w 876300"/>
                  <a:gd name="connsiteY5-468" fmla="*/ 504825 h 1122363"/>
                  <a:gd name="connsiteX6-469" fmla="*/ 323850 w 876300"/>
                  <a:gd name="connsiteY6-470" fmla="*/ 631825 h 1122363"/>
                  <a:gd name="connsiteX7-471" fmla="*/ 454025 w 876300"/>
                  <a:gd name="connsiteY7-472" fmla="*/ 758825 h 1122363"/>
                  <a:gd name="connsiteX8-473" fmla="*/ 454025 w 876300"/>
                  <a:gd name="connsiteY8-474" fmla="*/ 962025 h 1122363"/>
                  <a:gd name="connsiteX9-475" fmla="*/ 346075 w 876300"/>
                  <a:gd name="connsiteY9-476" fmla="*/ 1069975 h 1122363"/>
                  <a:gd name="connsiteX10-477" fmla="*/ 223838 w 876300"/>
                  <a:gd name="connsiteY10-478" fmla="*/ 1122363 h 1122363"/>
                  <a:gd name="connsiteX11-479" fmla="*/ 403225 w 876300"/>
                  <a:gd name="connsiteY11-480" fmla="*/ 1082675 h 1122363"/>
                  <a:gd name="connsiteX12-481" fmla="*/ 857250 w 876300"/>
                  <a:gd name="connsiteY12-482" fmla="*/ 393700 h 1122363"/>
                  <a:gd name="connsiteX13-483" fmla="*/ 850900 w 876300"/>
                  <a:gd name="connsiteY13-484" fmla="*/ 390525 h 1122363"/>
                  <a:gd name="connsiteX14-485" fmla="*/ 876300 w 876300"/>
                  <a:gd name="connsiteY14-486" fmla="*/ 292100 h 1122363"/>
                  <a:gd name="connsiteX15-487" fmla="*/ 841375 w 876300"/>
                  <a:gd name="connsiteY15-488" fmla="*/ 149225 h 1122363"/>
                  <a:gd name="connsiteX16-489" fmla="*/ 727075 w 876300"/>
                  <a:gd name="connsiteY16-490" fmla="*/ 53975 h 1122363"/>
                  <a:gd name="connsiteX17-491" fmla="*/ 577850 w 876300"/>
                  <a:gd name="connsiteY17-492" fmla="*/ 0 h 1122363"/>
                  <a:gd name="connsiteX18-493" fmla="*/ 466725 w 876300"/>
                  <a:gd name="connsiteY18-494" fmla="*/ 0 h 1122363"/>
                  <a:gd name="connsiteX0-495" fmla="*/ 466725 w 876300"/>
                  <a:gd name="connsiteY0-496" fmla="*/ 0 h 1122363"/>
                  <a:gd name="connsiteX1-497" fmla="*/ 320675 w 876300"/>
                  <a:gd name="connsiteY1-498" fmla="*/ 111125 h 1122363"/>
                  <a:gd name="connsiteX2-499" fmla="*/ 139700 w 876300"/>
                  <a:gd name="connsiteY2-500" fmla="*/ 269875 h 1122363"/>
                  <a:gd name="connsiteX3-501" fmla="*/ 22225 w 876300"/>
                  <a:gd name="connsiteY3-502" fmla="*/ 393700 h 1122363"/>
                  <a:gd name="connsiteX4-503" fmla="*/ 0 w 876300"/>
                  <a:gd name="connsiteY4-504" fmla="*/ 460375 h 1122363"/>
                  <a:gd name="connsiteX5-505" fmla="*/ 53975 w 876300"/>
                  <a:gd name="connsiteY5-506" fmla="*/ 504825 h 1122363"/>
                  <a:gd name="connsiteX6-507" fmla="*/ 323850 w 876300"/>
                  <a:gd name="connsiteY6-508" fmla="*/ 631825 h 1122363"/>
                  <a:gd name="connsiteX7-509" fmla="*/ 454025 w 876300"/>
                  <a:gd name="connsiteY7-510" fmla="*/ 758825 h 1122363"/>
                  <a:gd name="connsiteX8-511" fmla="*/ 454025 w 876300"/>
                  <a:gd name="connsiteY8-512" fmla="*/ 962025 h 1122363"/>
                  <a:gd name="connsiteX9-513" fmla="*/ 346075 w 876300"/>
                  <a:gd name="connsiteY9-514" fmla="*/ 1069975 h 1122363"/>
                  <a:gd name="connsiteX10-515" fmla="*/ 223838 w 876300"/>
                  <a:gd name="connsiteY10-516" fmla="*/ 1122363 h 1122363"/>
                  <a:gd name="connsiteX11-517" fmla="*/ 386556 w 876300"/>
                  <a:gd name="connsiteY11-518" fmla="*/ 1063625 h 1122363"/>
                  <a:gd name="connsiteX12-519" fmla="*/ 857250 w 876300"/>
                  <a:gd name="connsiteY12-520" fmla="*/ 393700 h 1122363"/>
                  <a:gd name="connsiteX13-521" fmla="*/ 850900 w 876300"/>
                  <a:gd name="connsiteY13-522" fmla="*/ 390525 h 1122363"/>
                  <a:gd name="connsiteX14-523" fmla="*/ 876300 w 876300"/>
                  <a:gd name="connsiteY14-524" fmla="*/ 292100 h 1122363"/>
                  <a:gd name="connsiteX15-525" fmla="*/ 841375 w 876300"/>
                  <a:gd name="connsiteY15-526" fmla="*/ 149225 h 1122363"/>
                  <a:gd name="connsiteX16-527" fmla="*/ 727075 w 876300"/>
                  <a:gd name="connsiteY16-528" fmla="*/ 53975 h 1122363"/>
                  <a:gd name="connsiteX17-529" fmla="*/ 577850 w 876300"/>
                  <a:gd name="connsiteY17-530" fmla="*/ 0 h 1122363"/>
                  <a:gd name="connsiteX18-531" fmla="*/ 466725 w 876300"/>
                  <a:gd name="connsiteY18-532" fmla="*/ 0 h 1122363"/>
                  <a:gd name="connsiteX0-533" fmla="*/ 466725 w 876300"/>
                  <a:gd name="connsiteY0-534" fmla="*/ 0 h 1122363"/>
                  <a:gd name="connsiteX1-535" fmla="*/ 320675 w 876300"/>
                  <a:gd name="connsiteY1-536" fmla="*/ 111125 h 1122363"/>
                  <a:gd name="connsiteX2-537" fmla="*/ 139700 w 876300"/>
                  <a:gd name="connsiteY2-538" fmla="*/ 269875 h 1122363"/>
                  <a:gd name="connsiteX3-539" fmla="*/ 22225 w 876300"/>
                  <a:gd name="connsiteY3-540" fmla="*/ 393700 h 1122363"/>
                  <a:gd name="connsiteX4-541" fmla="*/ 0 w 876300"/>
                  <a:gd name="connsiteY4-542" fmla="*/ 460375 h 1122363"/>
                  <a:gd name="connsiteX5-543" fmla="*/ 53975 w 876300"/>
                  <a:gd name="connsiteY5-544" fmla="*/ 504825 h 1122363"/>
                  <a:gd name="connsiteX6-545" fmla="*/ 323850 w 876300"/>
                  <a:gd name="connsiteY6-546" fmla="*/ 631825 h 1122363"/>
                  <a:gd name="connsiteX7-547" fmla="*/ 454025 w 876300"/>
                  <a:gd name="connsiteY7-548" fmla="*/ 758825 h 1122363"/>
                  <a:gd name="connsiteX8-549" fmla="*/ 454025 w 876300"/>
                  <a:gd name="connsiteY8-550" fmla="*/ 962025 h 1122363"/>
                  <a:gd name="connsiteX9-551" fmla="*/ 346075 w 876300"/>
                  <a:gd name="connsiteY9-552" fmla="*/ 1069975 h 1122363"/>
                  <a:gd name="connsiteX10-553" fmla="*/ 223838 w 876300"/>
                  <a:gd name="connsiteY10-554" fmla="*/ 1122363 h 1122363"/>
                  <a:gd name="connsiteX11-555" fmla="*/ 422275 w 876300"/>
                  <a:gd name="connsiteY11-556" fmla="*/ 1030288 h 1122363"/>
                  <a:gd name="connsiteX12-557" fmla="*/ 857250 w 876300"/>
                  <a:gd name="connsiteY12-558" fmla="*/ 393700 h 1122363"/>
                  <a:gd name="connsiteX13-559" fmla="*/ 850900 w 876300"/>
                  <a:gd name="connsiteY13-560" fmla="*/ 390525 h 1122363"/>
                  <a:gd name="connsiteX14-561" fmla="*/ 876300 w 876300"/>
                  <a:gd name="connsiteY14-562" fmla="*/ 292100 h 1122363"/>
                  <a:gd name="connsiteX15-563" fmla="*/ 841375 w 876300"/>
                  <a:gd name="connsiteY15-564" fmla="*/ 149225 h 1122363"/>
                  <a:gd name="connsiteX16-565" fmla="*/ 727075 w 876300"/>
                  <a:gd name="connsiteY16-566" fmla="*/ 53975 h 1122363"/>
                  <a:gd name="connsiteX17-567" fmla="*/ 577850 w 876300"/>
                  <a:gd name="connsiteY17-568" fmla="*/ 0 h 1122363"/>
                  <a:gd name="connsiteX18-569" fmla="*/ 466725 w 876300"/>
                  <a:gd name="connsiteY18-570" fmla="*/ 0 h 1122363"/>
                  <a:gd name="connsiteX0-571" fmla="*/ 466725 w 876300"/>
                  <a:gd name="connsiteY0-572" fmla="*/ 0 h 1122363"/>
                  <a:gd name="connsiteX1-573" fmla="*/ 320675 w 876300"/>
                  <a:gd name="connsiteY1-574" fmla="*/ 111125 h 1122363"/>
                  <a:gd name="connsiteX2-575" fmla="*/ 139700 w 876300"/>
                  <a:gd name="connsiteY2-576" fmla="*/ 269875 h 1122363"/>
                  <a:gd name="connsiteX3-577" fmla="*/ 22225 w 876300"/>
                  <a:gd name="connsiteY3-578" fmla="*/ 393700 h 1122363"/>
                  <a:gd name="connsiteX4-579" fmla="*/ 0 w 876300"/>
                  <a:gd name="connsiteY4-580" fmla="*/ 460375 h 1122363"/>
                  <a:gd name="connsiteX5-581" fmla="*/ 53975 w 876300"/>
                  <a:gd name="connsiteY5-582" fmla="*/ 504825 h 1122363"/>
                  <a:gd name="connsiteX6-583" fmla="*/ 323850 w 876300"/>
                  <a:gd name="connsiteY6-584" fmla="*/ 631825 h 1122363"/>
                  <a:gd name="connsiteX7-585" fmla="*/ 454025 w 876300"/>
                  <a:gd name="connsiteY7-586" fmla="*/ 758825 h 1122363"/>
                  <a:gd name="connsiteX8-587" fmla="*/ 454025 w 876300"/>
                  <a:gd name="connsiteY8-588" fmla="*/ 962025 h 1122363"/>
                  <a:gd name="connsiteX9-589" fmla="*/ 346075 w 876300"/>
                  <a:gd name="connsiteY9-590" fmla="*/ 1069975 h 1122363"/>
                  <a:gd name="connsiteX10-591" fmla="*/ 223838 w 876300"/>
                  <a:gd name="connsiteY10-592" fmla="*/ 1122363 h 1122363"/>
                  <a:gd name="connsiteX11-593" fmla="*/ 422275 w 876300"/>
                  <a:gd name="connsiteY11-594" fmla="*/ 1030288 h 1122363"/>
                  <a:gd name="connsiteX12-595" fmla="*/ 857250 w 876300"/>
                  <a:gd name="connsiteY12-596" fmla="*/ 393700 h 1122363"/>
                  <a:gd name="connsiteX13-597" fmla="*/ 860425 w 876300"/>
                  <a:gd name="connsiteY13-598" fmla="*/ 385763 h 1122363"/>
                  <a:gd name="connsiteX14-599" fmla="*/ 876300 w 876300"/>
                  <a:gd name="connsiteY14-600" fmla="*/ 292100 h 1122363"/>
                  <a:gd name="connsiteX15-601" fmla="*/ 841375 w 876300"/>
                  <a:gd name="connsiteY15-602" fmla="*/ 149225 h 1122363"/>
                  <a:gd name="connsiteX16-603" fmla="*/ 727075 w 876300"/>
                  <a:gd name="connsiteY16-604" fmla="*/ 53975 h 1122363"/>
                  <a:gd name="connsiteX17-605" fmla="*/ 577850 w 876300"/>
                  <a:gd name="connsiteY17-606" fmla="*/ 0 h 1122363"/>
                  <a:gd name="connsiteX18-607" fmla="*/ 466725 w 876300"/>
                  <a:gd name="connsiteY18-608" fmla="*/ 0 h 1122363"/>
                  <a:gd name="connsiteX0-609" fmla="*/ 466725 w 876300"/>
                  <a:gd name="connsiteY0-610" fmla="*/ 0 h 1122363"/>
                  <a:gd name="connsiteX1-611" fmla="*/ 320675 w 876300"/>
                  <a:gd name="connsiteY1-612" fmla="*/ 111125 h 1122363"/>
                  <a:gd name="connsiteX2-613" fmla="*/ 139700 w 876300"/>
                  <a:gd name="connsiteY2-614" fmla="*/ 269875 h 1122363"/>
                  <a:gd name="connsiteX3-615" fmla="*/ 22225 w 876300"/>
                  <a:gd name="connsiteY3-616" fmla="*/ 393700 h 1122363"/>
                  <a:gd name="connsiteX4-617" fmla="*/ 0 w 876300"/>
                  <a:gd name="connsiteY4-618" fmla="*/ 460375 h 1122363"/>
                  <a:gd name="connsiteX5-619" fmla="*/ 53975 w 876300"/>
                  <a:gd name="connsiteY5-620" fmla="*/ 504825 h 1122363"/>
                  <a:gd name="connsiteX6-621" fmla="*/ 323850 w 876300"/>
                  <a:gd name="connsiteY6-622" fmla="*/ 631825 h 1122363"/>
                  <a:gd name="connsiteX7-623" fmla="*/ 454025 w 876300"/>
                  <a:gd name="connsiteY7-624" fmla="*/ 758825 h 1122363"/>
                  <a:gd name="connsiteX8-625" fmla="*/ 454025 w 876300"/>
                  <a:gd name="connsiteY8-626" fmla="*/ 962025 h 1122363"/>
                  <a:gd name="connsiteX9-627" fmla="*/ 346075 w 876300"/>
                  <a:gd name="connsiteY9-628" fmla="*/ 1069975 h 1122363"/>
                  <a:gd name="connsiteX10-629" fmla="*/ 223838 w 876300"/>
                  <a:gd name="connsiteY10-630" fmla="*/ 1122363 h 1122363"/>
                  <a:gd name="connsiteX11-631" fmla="*/ 422275 w 876300"/>
                  <a:gd name="connsiteY11-632" fmla="*/ 1030288 h 1122363"/>
                  <a:gd name="connsiteX12-633" fmla="*/ 857250 w 876300"/>
                  <a:gd name="connsiteY12-634" fmla="*/ 393700 h 1122363"/>
                  <a:gd name="connsiteX13-635" fmla="*/ 869950 w 876300"/>
                  <a:gd name="connsiteY13-636" fmla="*/ 376238 h 1122363"/>
                  <a:gd name="connsiteX14-637" fmla="*/ 876300 w 876300"/>
                  <a:gd name="connsiteY14-638" fmla="*/ 292100 h 1122363"/>
                  <a:gd name="connsiteX15-639" fmla="*/ 841375 w 876300"/>
                  <a:gd name="connsiteY15-640" fmla="*/ 149225 h 1122363"/>
                  <a:gd name="connsiteX16-641" fmla="*/ 727075 w 876300"/>
                  <a:gd name="connsiteY16-642" fmla="*/ 53975 h 1122363"/>
                  <a:gd name="connsiteX17-643" fmla="*/ 577850 w 876300"/>
                  <a:gd name="connsiteY17-644" fmla="*/ 0 h 1122363"/>
                  <a:gd name="connsiteX18-645" fmla="*/ 466725 w 876300"/>
                  <a:gd name="connsiteY18-646" fmla="*/ 0 h 1122363"/>
                  <a:gd name="connsiteX0-647" fmla="*/ 466725 w 876300"/>
                  <a:gd name="connsiteY0-648" fmla="*/ 0 h 1122363"/>
                  <a:gd name="connsiteX1-649" fmla="*/ 320675 w 876300"/>
                  <a:gd name="connsiteY1-650" fmla="*/ 111125 h 1122363"/>
                  <a:gd name="connsiteX2-651" fmla="*/ 139700 w 876300"/>
                  <a:gd name="connsiteY2-652" fmla="*/ 269875 h 1122363"/>
                  <a:gd name="connsiteX3-653" fmla="*/ 22225 w 876300"/>
                  <a:gd name="connsiteY3-654" fmla="*/ 393700 h 1122363"/>
                  <a:gd name="connsiteX4-655" fmla="*/ 0 w 876300"/>
                  <a:gd name="connsiteY4-656" fmla="*/ 460375 h 1122363"/>
                  <a:gd name="connsiteX5-657" fmla="*/ 53975 w 876300"/>
                  <a:gd name="connsiteY5-658" fmla="*/ 504825 h 1122363"/>
                  <a:gd name="connsiteX6-659" fmla="*/ 323850 w 876300"/>
                  <a:gd name="connsiteY6-660" fmla="*/ 631825 h 1122363"/>
                  <a:gd name="connsiteX7-661" fmla="*/ 454025 w 876300"/>
                  <a:gd name="connsiteY7-662" fmla="*/ 758825 h 1122363"/>
                  <a:gd name="connsiteX8-663" fmla="*/ 454025 w 876300"/>
                  <a:gd name="connsiteY8-664" fmla="*/ 962025 h 1122363"/>
                  <a:gd name="connsiteX9-665" fmla="*/ 346075 w 876300"/>
                  <a:gd name="connsiteY9-666" fmla="*/ 1069975 h 1122363"/>
                  <a:gd name="connsiteX10-667" fmla="*/ 223838 w 876300"/>
                  <a:gd name="connsiteY10-668" fmla="*/ 1122363 h 1122363"/>
                  <a:gd name="connsiteX11-669" fmla="*/ 422275 w 876300"/>
                  <a:gd name="connsiteY11-670" fmla="*/ 1030288 h 1122363"/>
                  <a:gd name="connsiteX12-671" fmla="*/ 869950 w 876300"/>
                  <a:gd name="connsiteY12-672" fmla="*/ 376238 h 1122363"/>
                  <a:gd name="connsiteX13-673" fmla="*/ 876300 w 876300"/>
                  <a:gd name="connsiteY13-674" fmla="*/ 292100 h 1122363"/>
                  <a:gd name="connsiteX14-675" fmla="*/ 841375 w 876300"/>
                  <a:gd name="connsiteY14-676" fmla="*/ 149225 h 1122363"/>
                  <a:gd name="connsiteX15-677" fmla="*/ 727075 w 876300"/>
                  <a:gd name="connsiteY15-678" fmla="*/ 53975 h 1122363"/>
                  <a:gd name="connsiteX16-679" fmla="*/ 577850 w 876300"/>
                  <a:gd name="connsiteY16-680" fmla="*/ 0 h 1122363"/>
                  <a:gd name="connsiteX17-681" fmla="*/ 466725 w 876300"/>
                  <a:gd name="connsiteY17-682" fmla="*/ 0 h 1122363"/>
                  <a:gd name="connsiteX0-683" fmla="*/ 466725 w 876300"/>
                  <a:gd name="connsiteY0-684" fmla="*/ 0 h 1122363"/>
                  <a:gd name="connsiteX1-685" fmla="*/ 320675 w 876300"/>
                  <a:gd name="connsiteY1-686" fmla="*/ 111125 h 1122363"/>
                  <a:gd name="connsiteX2-687" fmla="*/ 139700 w 876300"/>
                  <a:gd name="connsiteY2-688" fmla="*/ 269875 h 1122363"/>
                  <a:gd name="connsiteX3-689" fmla="*/ 22225 w 876300"/>
                  <a:gd name="connsiteY3-690" fmla="*/ 393700 h 1122363"/>
                  <a:gd name="connsiteX4-691" fmla="*/ 0 w 876300"/>
                  <a:gd name="connsiteY4-692" fmla="*/ 460375 h 1122363"/>
                  <a:gd name="connsiteX5-693" fmla="*/ 53975 w 876300"/>
                  <a:gd name="connsiteY5-694" fmla="*/ 504825 h 1122363"/>
                  <a:gd name="connsiteX6-695" fmla="*/ 323850 w 876300"/>
                  <a:gd name="connsiteY6-696" fmla="*/ 631825 h 1122363"/>
                  <a:gd name="connsiteX7-697" fmla="*/ 454025 w 876300"/>
                  <a:gd name="connsiteY7-698" fmla="*/ 758825 h 1122363"/>
                  <a:gd name="connsiteX8-699" fmla="*/ 454025 w 876300"/>
                  <a:gd name="connsiteY8-700" fmla="*/ 962025 h 1122363"/>
                  <a:gd name="connsiteX9-701" fmla="*/ 346075 w 876300"/>
                  <a:gd name="connsiteY9-702" fmla="*/ 1069975 h 1122363"/>
                  <a:gd name="connsiteX10-703" fmla="*/ 223838 w 876300"/>
                  <a:gd name="connsiteY10-704" fmla="*/ 1122363 h 1122363"/>
                  <a:gd name="connsiteX11-705" fmla="*/ 422275 w 876300"/>
                  <a:gd name="connsiteY11-706" fmla="*/ 1030288 h 1122363"/>
                  <a:gd name="connsiteX12-707" fmla="*/ 869950 w 876300"/>
                  <a:gd name="connsiteY12-708" fmla="*/ 376238 h 1122363"/>
                  <a:gd name="connsiteX13-709" fmla="*/ 876300 w 876300"/>
                  <a:gd name="connsiteY13-710" fmla="*/ 292100 h 1122363"/>
                  <a:gd name="connsiteX14-711" fmla="*/ 841375 w 876300"/>
                  <a:gd name="connsiteY14-712" fmla="*/ 149225 h 1122363"/>
                  <a:gd name="connsiteX15-713" fmla="*/ 727075 w 876300"/>
                  <a:gd name="connsiteY15-714" fmla="*/ 53975 h 1122363"/>
                  <a:gd name="connsiteX16-715" fmla="*/ 577850 w 876300"/>
                  <a:gd name="connsiteY16-716" fmla="*/ 0 h 1122363"/>
                  <a:gd name="connsiteX17-717" fmla="*/ 466725 w 876300"/>
                  <a:gd name="connsiteY17-718" fmla="*/ 0 h 1122363"/>
                  <a:gd name="connsiteX0-719" fmla="*/ 466725 w 876311"/>
                  <a:gd name="connsiteY0-720" fmla="*/ 0 h 1122363"/>
                  <a:gd name="connsiteX1-721" fmla="*/ 320675 w 876311"/>
                  <a:gd name="connsiteY1-722" fmla="*/ 111125 h 1122363"/>
                  <a:gd name="connsiteX2-723" fmla="*/ 139700 w 876311"/>
                  <a:gd name="connsiteY2-724" fmla="*/ 269875 h 1122363"/>
                  <a:gd name="connsiteX3-725" fmla="*/ 22225 w 876311"/>
                  <a:gd name="connsiteY3-726" fmla="*/ 393700 h 1122363"/>
                  <a:gd name="connsiteX4-727" fmla="*/ 0 w 876311"/>
                  <a:gd name="connsiteY4-728" fmla="*/ 460375 h 1122363"/>
                  <a:gd name="connsiteX5-729" fmla="*/ 53975 w 876311"/>
                  <a:gd name="connsiteY5-730" fmla="*/ 504825 h 1122363"/>
                  <a:gd name="connsiteX6-731" fmla="*/ 323850 w 876311"/>
                  <a:gd name="connsiteY6-732" fmla="*/ 631825 h 1122363"/>
                  <a:gd name="connsiteX7-733" fmla="*/ 454025 w 876311"/>
                  <a:gd name="connsiteY7-734" fmla="*/ 758825 h 1122363"/>
                  <a:gd name="connsiteX8-735" fmla="*/ 454025 w 876311"/>
                  <a:gd name="connsiteY8-736" fmla="*/ 962025 h 1122363"/>
                  <a:gd name="connsiteX9-737" fmla="*/ 346075 w 876311"/>
                  <a:gd name="connsiteY9-738" fmla="*/ 1069975 h 1122363"/>
                  <a:gd name="connsiteX10-739" fmla="*/ 223838 w 876311"/>
                  <a:gd name="connsiteY10-740" fmla="*/ 1122363 h 1122363"/>
                  <a:gd name="connsiteX11-741" fmla="*/ 422275 w 876311"/>
                  <a:gd name="connsiteY11-742" fmla="*/ 1030288 h 1122363"/>
                  <a:gd name="connsiteX12-743" fmla="*/ 869950 w 876311"/>
                  <a:gd name="connsiteY12-744" fmla="*/ 376238 h 1122363"/>
                  <a:gd name="connsiteX13-745" fmla="*/ 876300 w 876311"/>
                  <a:gd name="connsiteY13-746" fmla="*/ 292100 h 1122363"/>
                  <a:gd name="connsiteX14-747" fmla="*/ 841375 w 876311"/>
                  <a:gd name="connsiteY14-748" fmla="*/ 149225 h 1122363"/>
                  <a:gd name="connsiteX15-749" fmla="*/ 727075 w 876311"/>
                  <a:gd name="connsiteY15-750" fmla="*/ 53975 h 1122363"/>
                  <a:gd name="connsiteX16-751" fmla="*/ 577850 w 876311"/>
                  <a:gd name="connsiteY16-752" fmla="*/ 0 h 1122363"/>
                  <a:gd name="connsiteX17-753" fmla="*/ 466725 w 876311"/>
                  <a:gd name="connsiteY17-754" fmla="*/ 0 h 1122363"/>
                  <a:gd name="connsiteX0-755" fmla="*/ 466725 w 876311"/>
                  <a:gd name="connsiteY0-756" fmla="*/ 0 h 1122363"/>
                  <a:gd name="connsiteX1-757" fmla="*/ 320675 w 876311"/>
                  <a:gd name="connsiteY1-758" fmla="*/ 111125 h 1122363"/>
                  <a:gd name="connsiteX2-759" fmla="*/ 139700 w 876311"/>
                  <a:gd name="connsiteY2-760" fmla="*/ 269875 h 1122363"/>
                  <a:gd name="connsiteX3-761" fmla="*/ 22225 w 876311"/>
                  <a:gd name="connsiteY3-762" fmla="*/ 393700 h 1122363"/>
                  <a:gd name="connsiteX4-763" fmla="*/ 0 w 876311"/>
                  <a:gd name="connsiteY4-764" fmla="*/ 460375 h 1122363"/>
                  <a:gd name="connsiteX5-765" fmla="*/ 53975 w 876311"/>
                  <a:gd name="connsiteY5-766" fmla="*/ 504825 h 1122363"/>
                  <a:gd name="connsiteX6-767" fmla="*/ 323850 w 876311"/>
                  <a:gd name="connsiteY6-768" fmla="*/ 631825 h 1122363"/>
                  <a:gd name="connsiteX7-769" fmla="*/ 454025 w 876311"/>
                  <a:gd name="connsiteY7-770" fmla="*/ 758825 h 1122363"/>
                  <a:gd name="connsiteX8-771" fmla="*/ 454025 w 876311"/>
                  <a:gd name="connsiteY8-772" fmla="*/ 962025 h 1122363"/>
                  <a:gd name="connsiteX9-773" fmla="*/ 346075 w 876311"/>
                  <a:gd name="connsiteY9-774" fmla="*/ 1069975 h 1122363"/>
                  <a:gd name="connsiteX10-775" fmla="*/ 223838 w 876311"/>
                  <a:gd name="connsiteY10-776" fmla="*/ 1122363 h 1122363"/>
                  <a:gd name="connsiteX11-777" fmla="*/ 422275 w 876311"/>
                  <a:gd name="connsiteY11-778" fmla="*/ 1030288 h 1122363"/>
                  <a:gd name="connsiteX12-779" fmla="*/ 869950 w 876311"/>
                  <a:gd name="connsiteY12-780" fmla="*/ 376238 h 1122363"/>
                  <a:gd name="connsiteX13-781" fmla="*/ 876300 w 876311"/>
                  <a:gd name="connsiteY13-782" fmla="*/ 292100 h 1122363"/>
                  <a:gd name="connsiteX14-783" fmla="*/ 841375 w 876311"/>
                  <a:gd name="connsiteY14-784" fmla="*/ 149225 h 1122363"/>
                  <a:gd name="connsiteX15-785" fmla="*/ 727075 w 876311"/>
                  <a:gd name="connsiteY15-786" fmla="*/ 53975 h 1122363"/>
                  <a:gd name="connsiteX16-787" fmla="*/ 577850 w 876311"/>
                  <a:gd name="connsiteY16-788" fmla="*/ 0 h 1122363"/>
                  <a:gd name="connsiteX17-789" fmla="*/ 466725 w 876311"/>
                  <a:gd name="connsiteY17-790" fmla="*/ 0 h 1122363"/>
                  <a:gd name="connsiteX0-791" fmla="*/ 466725 w 876311"/>
                  <a:gd name="connsiteY0-792" fmla="*/ 0 h 1122363"/>
                  <a:gd name="connsiteX1-793" fmla="*/ 320675 w 876311"/>
                  <a:gd name="connsiteY1-794" fmla="*/ 111125 h 1122363"/>
                  <a:gd name="connsiteX2-795" fmla="*/ 139700 w 876311"/>
                  <a:gd name="connsiteY2-796" fmla="*/ 269875 h 1122363"/>
                  <a:gd name="connsiteX3-797" fmla="*/ 22225 w 876311"/>
                  <a:gd name="connsiteY3-798" fmla="*/ 393700 h 1122363"/>
                  <a:gd name="connsiteX4-799" fmla="*/ 0 w 876311"/>
                  <a:gd name="connsiteY4-800" fmla="*/ 460375 h 1122363"/>
                  <a:gd name="connsiteX5-801" fmla="*/ 53975 w 876311"/>
                  <a:gd name="connsiteY5-802" fmla="*/ 504825 h 1122363"/>
                  <a:gd name="connsiteX6-803" fmla="*/ 323850 w 876311"/>
                  <a:gd name="connsiteY6-804" fmla="*/ 631825 h 1122363"/>
                  <a:gd name="connsiteX7-805" fmla="*/ 454025 w 876311"/>
                  <a:gd name="connsiteY7-806" fmla="*/ 758825 h 1122363"/>
                  <a:gd name="connsiteX8-807" fmla="*/ 454025 w 876311"/>
                  <a:gd name="connsiteY8-808" fmla="*/ 962025 h 1122363"/>
                  <a:gd name="connsiteX9-809" fmla="*/ 346075 w 876311"/>
                  <a:gd name="connsiteY9-810" fmla="*/ 1069975 h 1122363"/>
                  <a:gd name="connsiteX10-811" fmla="*/ 223838 w 876311"/>
                  <a:gd name="connsiteY10-812" fmla="*/ 1122363 h 1122363"/>
                  <a:gd name="connsiteX11-813" fmla="*/ 422275 w 876311"/>
                  <a:gd name="connsiteY11-814" fmla="*/ 1030288 h 1122363"/>
                  <a:gd name="connsiteX12-815" fmla="*/ 869950 w 876311"/>
                  <a:gd name="connsiteY12-816" fmla="*/ 376238 h 1122363"/>
                  <a:gd name="connsiteX13-817" fmla="*/ 876300 w 876311"/>
                  <a:gd name="connsiteY13-818" fmla="*/ 292100 h 1122363"/>
                  <a:gd name="connsiteX14-819" fmla="*/ 841375 w 876311"/>
                  <a:gd name="connsiteY14-820" fmla="*/ 149225 h 1122363"/>
                  <a:gd name="connsiteX15-821" fmla="*/ 727075 w 876311"/>
                  <a:gd name="connsiteY15-822" fmla="*/ 53975 h 1122363"/>
                  <a:gd name="connsiteX16-823" fmla="*/ 577850 w 876311"/>
                  <a:gd name="connsiteY16-824" fmla="*/ 0 h 1122363"/>
                  <a:gd name="connsiteX17-825" fmla="*/ 466725 w 876311"/>
                  <a:gd name="connsiteY17-826" fmla="*/ 0 h 1122363"/>
                  <a:gd name="connsiteX0-827" fmla="*/ 466725 w 876311"/>
                  <a:gd name="connsiteY0-828" fmla="*/ 0 h 1122363"/>
                  <a:gd name="connsiteX1-829" fmla="*/ 320675 w 876311"/>
                  <a:gd name="connsiteY1-830" fmla="*/ 111125 h 1122363"/>
                  <a:gd name="connsiteX2-831" fmla="*/ 139700 w 876311"/>
                  <a:gd name="connsiteY2-832" fmla="*/ 269875 h 1122363"/>
                  <a:gd name="connsiteX3-833" fmla="*/ 22225 w 876311"/>
                  <a:gd name="connsiteY3-834" fmla="*/ 393700 h 1122363"/>
                  <a:gd name="connsiteX4-835" fmla="*/ 0 w 876311"/>
                  <a:gd name="connsiteY4-836" fmla="*/ 460375 h 1122363"/>
                  <a:gd name="connsiteX5-837" fmla="*/ 53975 w 876311"/>
                  <a:gd name="connsiteY5-838" fmla="*/ 504825 h 1122363"/>
                  <a:gd name="connsiteX6-839" fmla="*/ 323850 w 876311"/>
                  <a:gd name="connsiteY6-840" fmla="*/ 631825 h 1122363"/>
                  <a:gd name="connsiteX7-841" fmla="*/ 454025 w 876311"/>
                  <a:gd name="connsiteY7-842" fmla="*/ 758825 h 1122363"/>
                  <a:gd name="connsiteX8-843" fmla="*/ 454025 w 876311"/>
                  <a:gd name="connsiteY8-844" fmla="*/ 962025 h 1122363"/>
                  <a:gd name="connsiteX9-845" fmla="*/ 346075 w 876311"/>
                  <a:gd name="connsiteY9-846" fmla="*/ 1069975 h 1122363"/>
                  <a:gd name="connsiteX10-847" fmla="*/ 223838 w 876311"/>
                  <a:gd name="connsiteY10-848" fmla="*/ 1122363 h 1122363"/>
                  <a:gd name="connsiteX11-849" fmla="*/ 422275 w 876311"/>
                  <a:gd name="connsiteY11-850" fmla="*/ 1030288 h 1122363"/>
                  <a:gd name="connsiteX12-851" fmla="*/ 869950 w 876311"/>
                  <a:gd name="connsiteY12-852" fmla="*/ 376238 h 1122363"/>
                  <a:gd name="connsiteX13-853" fmla="*/ 876300 w 876311"/>
                  <a:gd name="connsiteY13-854" fmla="*/ 292100 h 1122363"/>
                  <a:gd name="connsiteX14-855" fmla="*/ 841375 w 876311"/>
                  <a:gd name="connsiteY14-856" fmla="*/ 149225 h 1122363"/>
                  <a:gd name="connsiteX15-857" fmla="*/ 727075 w 876311"/>
                  <a:gd name="connsiteY15-858" fmla="*/ 53975 h 1122363"/>
                  <a:gd name="connsiteX16-859" fmla="*/ 577850 w 876311"/>
                  <a:gd name="connsiteY16-860" fmla="*/ 0 h 1122363"/>
                  <a:gd name="connsiteX17-861" fmla="*/ 466725 w 876311"/>
                  <a:gd name="connsiteY17-862" fmla="*/ 0 h 1122363"/>
                  <a:gd name="connsiteX0-863" fmla="*/ 466725 w 876311"/>
                  <a:gd name="connsiteY0-864" fmla="*/ 0 h 1122363"/>
                  <a:gd name="connsiteX1-865" fmla="*/ 320675 w 876311"/>
                  <a:gd name="connsiteY1-866" fmla="*/ 111125 h 1122363"/>
                  <a:gd name="connsiteX2-867" fmla="*/ 139700 w 876311"/>
                  <a:gd name="connsiteY2-868" fmla="*/ 269875 h 1122363"/>
                  <a:gd name="connsiteX3-869" fmla="*/ 22225 w 876311"/>
                  <a:gd name="connsiteY3-870" fmla="*/ 393700 h 1122363"/>
                  <a:gd name="connsiteX4-871" fmla="*/ 0 w 876311"/>
                  <a:gd name="connsiteY4-872" fmla="*/ 460375 h 1122363"/>
                  <a:gd name="connsiteX5-873" fmla="*/ 53975 w 876311"/>
                  <a:gd name="connsiteY5-874" fmla="*/ 504825 h 1122363"/>
                  <a:gd name="connsiteX6-875" fmla="*/ 323850 w 876311"/>
                  <a:gd name="connsiteY6-876" fmla="*/ 631825 h 1122363"/>
                  <a:gd name="connsiteX7-877" fmla="*/ 454025 w 876311"/>
                  <a:gd name="connsiteY7-878" fmla="*/ 758825 h 1122363"/>
                  <a:gd name="connsiteX8-879" fmla="*/ 454025 w 876311"/>
                  <a:gd name="connsiteY8-880" fmla="*/ 962025 h 1122363"/>
                  <a:gd name="connsiteX9-881" fmla="*/ 346075 w 876311"/>
                  <a:gd name="connsiteY9-882" fmla="*/ 1069975 h 1122363"/>
                  <a:gd name="connsiteX10-883" fmla="*/ 223838 w 876311"/>
                  <a:gd name="connsiteY10-884" fmla="*/ 1122363 h 1122363"/>
                  <a:gd name="connsiteX11-885" fmla="*/ 422275 w 876311"/>
                  <a:gd name="connsiteY11-886" fmla="*/ 1030288 h 1122363"/>
                  <a:gd name="connsiteX12-887" fmla="*/ 869950 w 876311"/>
                  <a:gd name="connsiteY12-888" fmla="*/ 376238 h 1122363"/>
                  <a:gd name="connsiteX13-889" fmla="*/ 876300 w 876311"/>
                  <a:gd name="connsiteY13-890" fmla="*/ 292100 h 1122363"/>
                  <a:gd name="connsiteX14-891" fmla="*/ 841375 w 876311"/>
                  <a:gd name="connsiteY14-892" fmla="*/ 149225 h 1122363"/>
                  <a:gd name="connsiteX15-893" fmla="*/ 727075 w 876311"/>
                  <a:gd name="connsiteY15-894" fmla="*/ 53975 h 1122363"/>
                  <a:gd name="connsiteX16-895" fmla="*/ 577850 w 876311"/>
                  <a:gd name="connsiteY16-896" fmla="*/ 0 h 1122363"/>
                  <a:gd name="connsiteX17-897" fmla="*/ 466725 w 876311"/>
                  <a:gd name="connsiteY17-898" fmla="*/ 0 h 1122363"/>
                  <a:gd name="connsiteX0-899" fmla="*/ 466725 w 876311"/>
                  <a:gd name="connsiteY0-900" fmla="*/ 0 h 1122363"/>
                  <a:gd name="connsiteX1-901" fmla="*/ 320675 w 876311"/>
                  <a:gd name="connsiteY1-902" fmla="*/ 111125 h 1122363"/>
                  <a:gd name="connsiteX2-903" fmla="*/ 139700 w 876311"/>
                  <a:gd name="connsiteY2-904" fmla="*/ 269875 h 1122363"/>
                  <a:gd name="connsiteX3-905" fmla="*/ 22225 w 876311"/>
                  <a:gd name="connsiteY3-906" fmla="*/ 393700 h 1122363"/>
                  <a:gd name="connsiteX4-907" fmla="*/ 0 w 876311"/>
                  <a:gd name="connsiteY4-908" fmla="*/ 460375 h 1122363"/>
                  <a:gd name="connsiteX5-909" fmla="*/ 53975 w 876311"/>
                  <a:gd name="connsiteY5-910" fmla="*/ 504825 h 1122363"/>
                  <a:gd name="connsiteX6-911" fmla="*/ 323850 w 876311"/>
                  <a:gd name="connsiteY6-912" fmla="*/ 631825 h 1122363"/>
                  <a:gd name="connsiteX7-913" fmla="*/ 454025 w 876311"/>
                  <a:gd name="connsiteY7-914" fmla="*/ 758825 h 1122363"/>
                  <a:gd name="connsiteX8-915" fmla="*/ 454025 w 876311"/>
                  <a:gd name="connsiteY8-916" fmla="*/ 962025 h 1122363"/>
                  <a:gd name="connsiteX9-917" fmla="*/ 346075 w 876311"/>
                  <a:gd name="connsiteY9-918" fmla="*/ 1069975 h 1122363"/>
                  <a:gd name="connsiteX10-919" fmla="*/ 223838 w 876311"/>
                  <a:gd name="connsiteY10-920" fmla="*/ 1122363 h 1122363"/>
                  <a:gd name="connsiteX11-921" fmla="*/ 422275 w 876311"/>
                  <a:gd name="connsiteY11-922" fmla="*/ 1030288 h 1122363"/>
                  <a:gd name="connsiteX12-923" fmla="*/ 869950 w 876311"/>
                  <a:gd name="connsiteY12-924" fmla="*/ 376238 h 1122363"/>
                  <a:gd name="connsiteX13-925" fmla="*/ 876300 w 876311"/>
                  <a:gd name="connsiteY13-926" fmla="*/ 292100 h 1122363"/>
                  <a:gd name="connsiteX14-927" fmla="*/ 841375 w 876311"/>
                  <a:gd name="connsiteY14-928" fmla="*/ 149225 h 1122363"/>
                  <a:gd name="connsiteX15-929" fmla="*/ 727075 w 876311"/>
                  <a:gd name="connsiteY15-930" fmla="*/ 53975 h 1122363"/>
                  <a:gd name="connsiteX16-931" fmla="*/ 577850 w 876311"/>
                  <a:gd name="connsiteY16-932" fmla="*/ 0 h 1122363"/>
                  <a:gd name="connsiteX17-933" fmla="*/ 466725 w 876311"/>
                  <a:gd name="connsiteY17-934" fmla="*/ 0 h 1122363"/>
                  <a:gd name="connsiteX0-935" fmla="*/ 466725 w 876311"/>
                  <a:gd name="connsiteY0-936" fmla="*/ 3175 h 1125538"/>
                  <a:gd name="connsiteX1-937" fmla="*/ 320675 w 876311"/>
                  <a:gd name="connsiteY1-938" fmla="*/ 114300 h 1125538"/>
                  <a:gd name="connsiteX2-939" fmla="*/ 139700 w 876311"/>
                  <a:gd name="connsiteY2-940" fmla="*/ 273050 h 1125538"/>
                  <a:gd name="connsiteX3-941" fmla="*/ 22225 w 876311"/>
                  <a:gd name="connsiteY3-942" fmla="*/ 396875 h 1125538"/>
                  <a:gd name="connsiteX4-943" fmla="*/ 0 w 876311"/>
                  <a:gd name="connsiteY4-944" fmla="*/ 463550 h 1125538"/>
                  <a:gd name="connsiteX5-945" fmla="*/ 53975 w 876311"/>
                  <a:gd name="connsiteY5-946" fmla="*/ 508000 h 1125538"/>
                  <a:gd name="connsiteX6-947" fmla="*/ 323850 w 876311"/>
                  <a:gd name="connsiteY6-948" fmla="*/ 635000 h 1125538"/>
                  <a:gd name="connsiteX7-949" fmla="*/ 454025 w 876311"/>
                  <a:gd name="connsiteY7-950" fmla="*/ 762000 h 1125538"/>
                  <a:gd name="connsiteX8-951" fmla="*/ 454025 w 876311"/>
                  <a:gd name="connsiteY8-952" fmla="*/ 965200 h 1125538"/>
                  <a:gd name="connsiteX9-953" fmla="*/ 346075 w 876311"/>
                  <a:gd name="connsiteY9-954" fmla="*/ 1073150 h 1125538"/>
                  <a:gd name="connsiteX10-955" fmla="*/ 223838 w 876311"/>
                  <a:gd name="connsiteY10-956" fmla="*/ 1125538 h 1125538"/>
                  <a:gd name="connsiteX11-957" fmla="*/ 422275 w 876311"/>
                  <a:gd name="connsiteY11-958" fmla="*/ 1033463 h 1125538"/>
                  <a:gd name="connsiteX12-959" fmla="*/ 869950 w 876311"/>
                  <a:gd name="connsiteY12-960" fmla="*/ 379413 h 1125538"/>
                  <a:gd name="connsiteX13-961" fmla="*/ 876300 w 876311"/>
                  <a:gd name="connsiteY13-962" fmla="*/ 295275 h 1125538"/>
                  <a:gd name="connsiteX14-963" fmla="*/ 841375 w 876311"/>
                  <a:gd name="connsiteY14-964" fmla="*/ 152400 h 1125538"/>
                  <a:gd name="connsiteX15-965" fmla="*/ 727075 w 876311"/>
                  <a:gd name="connsiteY15-966" fmla="*/ 57150 h 1125538"/>
                  <a:gd name="connsiteX16-967" fmla="*/ 577850 w 876311"/>
                  <a:gd name="connsiteY16-968" fmla="*/ 3175 h 1125538"/>
                  <a:gd name="connsiteX17-969" fmla="*/ 466725 w 876311"/>
                  <a:gd name="connsiteY17-970" fmla="*/ 3175 h 1125538"/>
                  <a:gd name="connsiteX0-971" fmla="*/ 466725 w 876311"/>
                  <a:gd name="connsiteY0-972" fmla="*/ 5357 h 1127720"/>
                  <a:gd name="connsiteX1-973" fmla="*/ 320675 w 876311"/>
                  <a:gd name="connsiteY1-974" fmla="*/ 116482 h 1127720"/>
                  <a:gd name="connsiteX2-975" fmla="*/ 139700 w 876311"/>
                  <a:gd name="connsiteY2-976" fmla="*/ 275232 h 1127720"/>
                  <a:gd name="connsiteX3-977" fmla="*/ 22225 w 876311"/>
                  <a:gd name="connsiteY3-978" fmla="*/ 399057 h 1127720"/>
                  <a:gd name="connsiteX4-979" fmla="*/ 0 w 876311"/>
                  <a:gd name="connsiteY4-980" fmla="*/ 465732 h 1127720"/>
                  <a:gd name="connsiteX5-981" fmla="*/ 53975 w 876311"/>
                  <a:gd name="connsiteY5-982" fmla="*/ 510182 h 1127720"/>
                  <a:gd name="connsiteX6-983" fmla="*/ 323850 w 876311"/>
                  <a:gd name="connsiteY6-984" fmla="*/ 637182 h 1127720"/>
                  <a:gd name="connsiteX7-985" fmla="*/ 454025 w 876311"/>
                  <a:gd name="connsiteY7-986" fmla="*/ 764182 h 1127720"/>
                  <a:gd name="connsiteX8-987" fmla="*/ 454025 w 876311"/>
                  <a:gd name="connsiteY8-988" fmla="*/ 967382 h 1127720"/>
                  <a:gd name="connsiteX9-989" fmla="*/ 346075 w 876311"/>
                  <a:gd name="connsiteY9-990" fmla="*/ 1075332 h 1127720"/>
                  <a:gd name="connsiteX10-991" fmla="*/ 223838 w 876311"/>
                  <a:gd name="connsiteY10-992" fmla="*/ 1127720 h 1127720"/>
                  <a:gd name="connsiteX11-993" fmla="*/ 422275 w 876311"/>
                  <a:gd name="connsiteY11-994" fmla="*/ 1035645 h 1127720"/>
                  <a:gd name="connsiteX12-995" fmla="*/ 869950 w 876311"/>
                  <a:gd name="connsiteY12-996" fmla="*/ 381595 h 1127720"/>
                  <a:gd name="connsiteX13-997" fmla="*/ 876300 w 876311"/>
                  <a:gd name="connsiteY13-998" fmla="*/ 297457 h 1127720"/>
                  <a:gd name="connsiteX14-999" fmla="*/ 841375 w 876311"/>
                  <a:gd name="connsiteY14-1000" fmla="*/ 154582 h 1127720"/>
                  <a:gd name="connsiteX15-1001" fmla="*/ 727075 w 876311"/>
                  <a:gd name="connsiteY15-1002" fmla="*/ 59332 h 1127720"/>
                  <a:gd name="connsiteX16-1003" fmla="*/ 577850 w 876311"/>
                  <a:gd name="connsiteY16-1004" fmla="*/ 5357 h 1127720"/>
                  <a:gd name="connsiteX17-1005" fmla="*/ 466725 w 876311"/>
                  <a:gd name="connsiteY17-1006" fmla="*/ 5357 h 112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876311" h="1127720">
                    <a:moveTo>
                      <a:pt x="466725" y="5357"/>
                    </a:moveTo>
                    <a:lnTo>
                      <a:pt x="320675" y="116482"/>
                    </a:lnTo>
                    <a:lnTo>
                      <a:pt x="139700" y="275232"/>
                    </a:lnTo>
                    <a:lnTo>
                      <a:pt x="22225" y="399057"/>
                    </a:lnTo>
                    <a:lnTo>
                      <a:pt x="0" y="465732"/>
                    </a:lnTo>
                    <a:lnTo>
                      <a:pt x="53975" y="510182"/>
                    </a:lnTo>
                    <a:lnTo>
                      <a:pt x="323850" y="637182"/>
                    </a:lnTo>
                    <a:lnTo>
                      <a:pt x="454025" y="764182"/>
                    </a:lnTo>
                    <a:lnTo>
                      <a:pt x="454025" y="967382"/>
                    </a:lnTo>
                    <a:lnTo>
                      <a:pt x="346075" y="1075332"/>
                    </a:lnTo>
                    <a:lnTo>
                      <a:pt x="223838" y="1127720"/>
                    </a:lnTo>
                    <a:lnTo>
                      <a:pt x="422275" y="1035645"/>
                    </a:lnTo>
                    <a:lnTo>
                      <a:pt x="869950" y="381595"/>
                    </a:lnTo>
                    <a:cubicBezTo>
                      <a:pt x="872067" y="353549"/>
                      <a:pt x="876564" y="351697"/>
                      <a:pt x="876300" y="297457"/>
                    </a:cubicBezTo>
                    <a:cubicBezTo>
                      <a:pt x="867039" y="223638"/>
                      <a:pt x="874448" y="242688"/>
                      <a:pt x="841375" y="154582"/>
                    </a:cubicBezTo>
                    <a:cubicBezTo>
                      <a:pt x="793750" y="101400"/>
                      <a:pt x="777082" y="91082"/>
                      <a:pt x="727075" y="59332"/>
                    </a:cubicBezTo>
                    <a:cubicBezTo>
                      <a:pt x="672570" y="27052"/>
                      <a:pt x="651404" y="18586"/>
                      <a:pt x="577850" y="5357"/>
                    </a:cubicBezTo>
                    <a:cubicBezTo>
                      <a:pt x="516996" y="-1787"/>
                      <a:pt x="515673" y="-1786"/>
                      <a:pt x="466725" y="5357"/>
                    </a:cubicBezTo>
                    <a:close/>
                  </a:path>
                </a:pathLst>
              </a:custGeom>
              <a:gradFill flip="none" rotWithShape="1">
                <a:gsLst>
                  <a:gs pos="98000">
                    <a:schemeClr val="bg1">
                      <a:lumMod val="75000"/>
                    </a:schemeClr>
                  </a:gs>
                  <a:gs pos="50000">
                    <a:schemeClr val="bg1">
                      <a:lumMod val="95000"/>
                    </a:schemeClr>
                  </a:gs>
                  <a:gs pos="8000">
                    <a:schemeClr val="bg1">
                      <a:lumMod val="8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endParaRPr>
              </a:p>
            </p:txBody>
          </p:sp>
          <p:sp>
            <p:nvSpPr>
              <p:cNvPr id="30" name="任意多边形 29"/>
              <p:cNvSpPr/>
              <p:nvPr/>
            </p:nvSpPr>
            <p:spPr bwMode="auto">
              <a:xfrm>
                <a:off x="4522757" y="798426"/>
                <a:ext cx="1355369" cy="703559"/>
              </a:xfrm>
              <a:custGeom>
                <a:avLst/>
                <a:gdLst/>
                <a:ahLst/>
                <a:cxnLst/>
                <a:rect l="l" t="t" r="r" b="b"/>
                <a:pathLst>
                  <a:path w="1481140" h="749300">
                    <a:moveTo>
                      <a:pt x="1004096" y="0"/>
                    </a:moveTo>
                    <a:cubicBezTo>
                      <a:pt x="992454" y="26458"/>
                      <a:pt x="996688" y="17992"/>
                      <a:pt x="997746" y="60325"/>
                    </a:cubicBezTo>
                    <a:cubicBezTo>
                      <a:pt x="1014679" y="87578"/>
                      <a:pt x="1007006" y="87048"/>
                      <a:pt x="1048546" y="120650"/>
                    </a:cubicBezTo>
                    <a:cubicBezTo>
                      <a:pt x="1087439" y="132292"/>
                      <a:pt x="1095377" y="134409"/>
                      <a:pt x="1143796" y="155575"/>
                    </a:cubicBezTo>
                    <a:cubicBezTo>
                      <a:pt x="1203063" y="175683"/>
                      <a:pt x="1224229" y="195792"/>
                      <a:pt x="1264446" y="215900"/>
                    </a:cubicBezTo>
                    <a:cubicBezTo>
                      <a:pt x="1327416" y="252942"/>
                      <a:pt x="1341969" y="258233"/>
                      <a:pt x="1410496" y="327025"/>
                    </a:cubicBezTo>
                    <a:cubicBezTo>
                      <a:pt x="1462619" y="396610"/>
                      <a:pt x="1459973" y="365390"/>
                      <a:pt x="1481140" y="492919"/>
                    </a:cubicBezTo>
                    <a:cubicBezTo>
                      <a:pt x="1464207" y="614627"/>
                      <a:pt x="1458385" y="591079"/>
                      <a:pt x="1413671" y="655637"/>
                    </a:cubicBezTo>
                    <a:cubicBezTo>
                      <a:pt x="1327946" y="717020"/>
                      <a:pt x="1293021" y="728398"/>
                      <a:pt x="1223171" y="739775"/>
                    </a:cubicBezTo>
                    <a:lnTo>
                      <a:pt x="939221" y="744728"/>
                    </a:lnTo>
                    <a:lnTo>
                      <a:pt x="939802" y="747682"/>
                    </a:lnTo>
                    <a:lnTo>
                      <a:pt x="788927" y="747349"/>
                    </a:lnTo>
                    <a:lnTo>
                      <a:pt x="677071" y="749300"/>
                    </a:lnTo>
                    <a:cubicBezTo>
                      <a:pt x="677077" y="748567"/>
                      <a:pt x="677084" y="747835"/>
                      <a:pt x="677090" y="747102"/>
                    </a:cubicBezTo>
                    <a:lnTo>
                      <a:pt x="90700" y="745808"/>
                    </a:lnTo>
                    <a:cubicBezTo>
                      <a:pt x="40608" y="745808"/>
                      <a:pt x="0" y="705200"/>
                      <a:pt x="0" y="655108"/>
                    </a:cubicBezTo>
                    <a:lnTo>
                      <a:pt x="0" y="98508"/>
                    </a:lnTo>
                    <a:cubicBezTo>
                      <a:pt x="0" y="48416"/>
                      <a:pt x="40608" y="7808"/>
                      <a:pt x="90700" y="7808"/>
                    </a:cubicBezTo>
                    <a:lnTo>
                      <a:pt x="683404" y="5215"/>
                    </a:lnTo>
                    <a:lnTo>
                      <a:pt x="683421" y="3175"/>
                    </a:lnTo>
                    <a:close/>
                  </a:path>
                </a:pathLst>
              </a:custGeom>
            </p:spPr>
            <p:style>
              <a:lnRef idx="1">
                <a:schemeClr val="accent3"/>
              </a:lnRef>
              <a:fillRef idx="3">
                <a:schemeClr val="accent3"/>
              </a:fillRef>
              <a:effectRef idx="2">
                <a:schemeClr val="accent3"/>
              </a:effectRef>
              <a:fontRef idx="minor">
                <a:schemeClr val="lt1"/>
              </a:fontRef>
            </p:style>
            <p:txBody>
              <a:bodyPr anchor="ctr"/>
              <a:lstStyle/>
              <a:p>
                <a:pPr algn="ctr">
                  <a:defRPr/>
                </a:pPr>
                <a:endParaRPr lang="zh-CN" altLang="en-US">
                  <a:cs typeface="+mn-ea"/>
                </a:endParaRPr>
              </a:p>
            </p:txBody>
          </p:sp>
          <p:sp>
            <p:nvSpPr>
              <p:cNvPr id="31" name="TextBox 12"/>
              <p:cNvSpPr txBox="1">
                <a:spLocks noChangeArrowheads="1"/>
              </p:cNvSpPr>
              <p:nvPr/>
            </p:nvSpPr>
            <p:spPr bwMode="auto">
              <a:xfrm>
                <a:off x="6205541" y="839906"/>
                <a:ext cx="475007" cy="584775"/>
              </a:xfrm>
              <a:prstGeom prst="rect">
                <a:avLst/>
              </a:prstGeom>
              <a:noFill/>
              <a:effectLst/>
            </p:spPr>
            <p:txBody>
              <a:bodyPr wrap="none" rtlCol="0">
                <a:spAutoFit/>
              </a:bodyPr>
              <a:lstStyle>
                <a:defPPr>
                  <a:defRPr lang="zh-CN"/>
                </a:defPPr>
                <a:lvl1pPr>
                  <a:defRPr sz="3200">
                    <a:solidFill>
                      <a:schemeClr val="bg1"/>
                    </a:solidFill>
                    <a:latin typeface="Haettenschweiler" panose="020B0706040902060204" pitchFamily="34" charset="0"/>
                  </a:defRPr>
                </a:lvl1pPr>
              </a:lstStyle>
              <a:p>
                <a:r>
                  <a:rPr lang="en-US" altLang="zh-CN" dirty="0">
                    <a:solidFill>
                      <a:schemeClr val="accent3"/>
                    </a:solidFill>
                    <a:cs typeface="+mn-ea"/>
                  </a:rPr>
                  <a:t>03</a:t>
                </a:r>
                <a:endParaRPr lang="zh-CN" altLang="en-US" dirty="0">
                  <a:solidFill>
                    <a:schemeClr val="accent3"/>
                  </a:solidFill>
                  <a:cs typeface="+mn-ea"/>
                </a:endParaRPr>
              </a:p>
            </p:txBody>
          </p:sp>
        </p:grpSp>
        <p:sp>
          <p:nvSpPr>
            <p:cNvPr id="26" name="圆角矩形 25"/>
            <p:cNvSpPr/>
            <p:nvPr/>
          </p:nvSpPr>
          <p:spPr bwMode="auto">
            <a:xfrm>
              <a:off x="1538809" y="3856781"/>
              <a:ext cx="1946466" cy="699155"/>
            </a:xfrm>
            <a:prstGeom prst="roundRect">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b="1" dirty="0">
                  <a:solidFill>
                    <a:schemeClr val="tx1"/>
                  </a:solidFill>
                  <a:cs typeface="+mn-ea"/>
                </a:rPr>
                <a:t>输入标题</a:t>
              </a:r>
              <a:endParaRPr lang="zh-CN" altLang="en-US" sz="2000" b="1" dirty="0">
                <a:solidFill>
                  <a:schemeClr val="tx1"/>
                </a:solidFill>
                <a:cs typeface="+mn-ea"/>
              </a:endParaRPr>
            </a:p>
          </p:txBody>
        </p:sp>
        <p:sp>
          <p:nvSpPr>
            <p:cNvPr id="27" name="圆角矩形 26"/>
            <p:cNvSpPr/>
            <p:nvPr/>
          </p:nvSpPr>
          <p:spPr bwMode="auto">
            <a:xfrm>
              <a:off x="1538809" y="4585381"/>
              <a:ext cx="4281798" cy="1591279"/>
            </a:xfrm>
            <a:prstGeom prst="roundRect">
              <a:avLst>
                <a:gd name="adj" fmla="val 4203"/>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dirty="0">
                  <a:solidFill>
                    <a:schemeClr val="tx1">
                      <a:lumMod val="50000"/>
                      <a:lumOff val="50000"/>
                    </a:schemeClr>
                  </a:solidFill>
                  <a:cs typeface="+mn-ea"/>
                </a:rPr>
                <a:t>输入文字内容  输入文字内容</a:t>
              </a:r>
              <a:endParaRPr lang="en-US" altLang="zh-CN" dirty="0">
                <a:solidFill>
                  <a:schemeClr val="tx1">
                    <a:lumMod val="50000"/>
                    <a:lumOff val="50000"/>
                  </a:schemeClr>
                </a:solidFill>
                <a:cs typeface="+mn-ea"/>
              </a:endParaRPr>
            </a:p>
            <a:p>
              <a:pPr algn="ctr"/>
              <a:r>
                <a:rPr lang="zh-CN" altLang="en-US" dirty="0">
                  <a:solidFill>
                    <a:schemeClr val="tx1">
                      <a:lumMod val="50000"/>
                      <a:lumOff val="50000"/>
                    </a:schemeClr>
                  </a:solidFill>
                  <a:cs typeface="+mn-ea"/>
                </a:rPr>
                <a:t>输入文字内容  输入文字内容</a:t>
              </a:r>
              <a:endParaRPr lang="zh-CN" altLang="en-US" dirty="0">
                <a:solidFill>
                  <a:schemeClr val="tx1">
                    <a:lumMod val="50000"/>
                    <a:lumOff val="50000"/>
                  </a:schemeClr>
                </a:solidFill>
                <a:cs typeface="+mn-ea"/>
              </a:endParaRPr>
            </a:p>
            <a:p>
              <a:pPr algn="ctr"/>
              <a:r>
                <a:rPr lang="zh-CN" altLang="en-US" dirty="0">
                  <a:solidFill>
                    <a:schemeClr val="tx1">
                      <a:lumMod val="50000"/>
                      <a:lumOff val="50000"/>
                    </a:schemeClr>
                  </a:solidFill>
                  <a:cs typeface="+mn-ea"/>
                </a:rPr>
                <a:t>输入文字内容  输入文字内容</a:t>
              </a:r>
              <a:endParaRPr lang="zh-CN" altLang="en-US" dirty="0">
                <a:solidFill>
                  <a:schemeClr val="tx1">
                    <a:lumMod val="50000"/>
                    <a:lumOff val="50000"/>
                  </a:schemeClr>
                </a:solidFill>
                <a:cs typeface="+mn-ea"/>
              </a:endParaRPr>
            </a:p>
          </p:txBody>
        </p:sp>
      </p:grpSp>
      <p:grpSp>
        <p:nvGrpSpPr>
          <p:cNvPr id="32" name="组合 31"/>
          <p:cNvGrpSpPr/>
          <p:nvPr/>
        </p:nvGrpSpPr>
        <p:grpSpPr>
          <a:xfrm>
            <a:off x="6251833" y="3732255"/>
            <a:ext cx="4401095" cy="2726262"/>
            <a:chOff x="6251852" y="3513008"/>
            <a:chExt cx="4401668" cy="2726262"/>
          </a:xfrm>
        </p:grpSpPr>
        <p:sp>
          <p:nvSpPr>
            <p:cNvPr id="33" name="圆角矩形 32"/>
            <p:cNvSpPr/>
            <p:nvPr/>
          </p:nvSpPr>
          <p:spPr bwMode="auto">
            <a:xfrm>
              <a:off x="6251852" y="3810594"/>
              <a:ext cx="4401668" cy="2428676"/>
            </a:xfrm>
            <a:prstGeom prst="roundRect">
              <a:avLst>
                <a:gd name="adj" fmla="val 4117"/>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endParaRPr>
            </a:p>
          </p:txBody>
        </p:sp>
        <p:grpSp>
          <p:nvGrpSpPr>
            <p:cNvPr id="34" name="组合 33"/>
            <p:cNvGrpSpPr/>
            <p:nvPr/>
          </p:nvGrpSpPr>
          <p:grpSpPr>
            <a:xfrm>
              <a:off x="8292485" y="3513008"/>
              <a:ext cx="2301336" cy="1047330"/>
              <a:chOff x="4522757" y="465226"/>
              <a:chExt cx="2198382" cy="1047330"/>
            </a:xfrm>
          </p:grpSpPr>
          <p:sp>
            <p:nvSpPr>
              <p:cNvPr id="37" name="圆角矩形 9"/>
              <p:cNvSpPr/>
              <p:nvPr/>
            </p:nvSpPr>
            <p:spPr bwMode="auto">
              <a:xfrm>
                <a:off x="5636746" y="816659"/>
                <a:ext cx="1084393" cy="695897"/>
              </a:xfrm>
              <a:custGeom>
                <a:avLst/>
                <a:gdLst>
                  <a:gd name="connsiteX0" fmla="*/ 0 w 2394000"/>
                  <a:gd name="connsiteY0" fmla="*/ 74091 h 749300"/>
                  <a:gd name="connsiteX1" fmla="*/ 74091 w 2394000"/>
                  <a:gd name="connsiteY1" fmla="*/ 0 h 749300"/>
                  <a:gd name="connsiteX2" fmla="*/ 2319909 w 2394000"/>
                  <a:gd name="connsiteY2" fmla="*/ 0 h 749300"/>
                  <a:gd name="connsiteX3" fmla="*/ 2394000 w 2394000"/>
                  <a:gd name="connsiteY3" fmla="*/ 74091 h 749300"/>
                  <a:gd name="connsiteX4" fmla="*/ 2394000 w 2394000"/>
                  <a:gd name="connsiteY4" fmla="*/ 675209 h 749300"/>
                  <a:gd name="connsiteX5" fmla="*/ 2319909 w 2394000"/>
                  <a:gd name="connsiteY5" fmla="*/ 749300 h 749300"/>
                  <a:gd name="connsiteX6" fmla="*/ 74091 w 2394000"/>
                  <a:gd name="connsiteY6" fmla="*/ 749300 h 749300"/>
                  <a:gd name="connsiteX7" fmla="*/ 0 w 2394000"/>
                  <a:gd name="connsiteY7" fmla="*/ 675209 h 749300"/>
                  <a:gd name="connsiteX8" fmla="*/ 0 w 2394000"/>
                  <a:gd name="connsiteY8" fmla="*/ 74091 h 749300"/>
                  <a:gd name="connsiteX0-1" fmla="*/ 0 w 2394000"/>
                  <a:gd name="connsiteY0-2" fmla="*/ 75709 h 750918"/>
                  <a:gd name="connsiteX1-3" fmla="*/ 74091 w 2394000"/>
                  <a:gd name="connsiteY1-4" fmla="*/ 1618 h 750918"/>
                  <a:gd name="connsiteX2-5" fmla="*/ 1835524 w 2394000"/>
                  <a:gd name="connsiteY2-6" fmla="*/ 0 h 750918"/>
                  <a:gd name="connsiteX3-7" fmla="*/ 2319909 w 2394000"/>
                  <a:gd name="connsiteY3-8" fmla="*/ 1618 h 750918"/>
                  <a:gd name="connsiteX4-9" fmla="*/ 2394000 w 2394000"/>
                  <a:gd name="connsiteY4-10" fmla="*/ 75709 h 750918"/>
                  <a:gd name="connsiteX5-11" fmla="*/ 2394000 w 2394000"/>
                  <a:gd name="connsiteY5-12" fmla="*/ 676827 h 750918"/>
                  <a:gd name="connsiteX6-13" fmla="*/ 2319909 w 2394000"/>
                  <a:gd name="connsiteY6-14" fmla="*/ 750918 h 750918"/>
                  <a:gd name="connsiteX7-15" fmla="*/ 74091 w 2394000"/>
                  <a:gd name="connsiteY7-16" fmla="*/ 750918 h 750918"/>
                  <a:gd name="connsiteX8-17" fmla="*/ 0 w 2394000"/>
                  <a:gd name="connsiteY8-18" fmla="*/ 676827 h 750918"/>
                  <a:gd name="connsiteX9" fmla="*/ 0 w 2394000"/>
                  <a:gd name="connsiteY9" fmla="*/ 75709 h 750918"/>
                  <a:gd name="connsiteX0-19" fmla="*/ 0 w 2394000"/>
                  <a:gd name="connsiteY0-20" fmla="*/ 75709 h 750918"/>
                  <a:gd name="connsiteX1-21" fmla="*/ 74091 w 2394000"/>
                  <a:gd name="connsiteY1-22" fmla="*/ 1618 h 750918"/>
                  <a:gd name="connsiteX2-23" fmla="*/ 1835524 w 2394000"/>
                  <a:gd name="connsiteY2-24" fmla="*/ 0 h 750918"/>
                  <a:gd name="connsiteX3-25" fmla="*/ 2319909 w 2394000"/>
                  <a:gd name="connsiteY3-26" fmla="*/ 1618 h 750918"/>
                  <a:gd name="connsiteX4-27" fmla="*/ 2394000 w 2394000"/>
                  <a:gd name="connsiteY4-28" fmla="*/ 75709 h 750918"/>
                  <a:gd name="connsiteX5-29" fmla="*/ 2394000 w 2394000"/>
                  <a:gd name="connsiteY5-30" fmla="*/ 676827 h 750918"/>
                  <a:gd name="connsiteX6-31" fmla="*/ 2319909 w 2394000"/>
                  <a:gd name="connsiteY6-32" fmla="*/ 750918 h 750918"/>
                  <a:gd name="connsiteX7-33" fmla="*/ 1327524 w 2394000"/>
                  <a:gd name="connsiteY7-34" fmla="*/ 749300 h 750918"/>
                  <a:gd name="connsiteX8-35" fmla="*/ 74091 w 2394000"/>
                  <a:gd name="connsiteY8-36" fmla="*/ 750918 h 750918"/>
                  <a:gd name="connsiteX9-37" fmla="*/ 0 w 2394000"/>
                  <a:gd name="connsiteY9-38" fmla="*/ 676827 h 750918"/>
                  <a:gd name="connsiteX10" fmla="*/ 0 w 2394000"/>
                  <a:gd name="connsiteY10" fmla="*/ 75709 h 750918"/>
                  <a:gd name="connsiteX0-39" fmla="*/ 0 w 2394000"/>
                  <a:gd name="connsiteY0-40" fmla="*/ 75709 h 750918"/>
                  <a:gd name="connsiteX1-41" fmla="*/ 74091 w 2394000"/>
                  <a:gd name="connsiteY1-42" fmla="*/ 1618 h 750918"/>
                  <a:gd name="connsiteX2-43" fmla="*/ 1835524 w 2394000"/>
                  <a:gd name="connsiteY2-44" fmla="*/ 0 h 750918"/>
                  <a:gd name="connsiteX3-45" fmla="*/ 2319909 w 2394000"/>
                  <a:gd name="connsiteY3-46" fmla="*/ 1618 h 750918"/>
                  <a:gd name="connsiteX4-47" fmla="*/ 2394000 w 2394000"/>
                  <a:gd name="connsiteY4-48" fmla="*/ 75709 h 750918"/>
                  <a:gd name="connsiteX5-49" fmla="*/ 2394000 w 2394000"/>
                  <a:gd name="connsiteY5-50" fmla="*/ 676827 h 750918"/>
                  <a:gd name="connsiteX6-51" fmla="*/ 2319909 w 2394000"/>
                  <a:gd name="connsiteY6-52" fmla="*/ 750918 h 750918"/>
                  <a:gd name="connsiteX7-53" fmla="*/ 1327524 w 2394000"/>
                  <a:gd name="connsiteY7-54" fmla="*/ 749300 h 750918"/>
                  <a:gd name="connsiteX8-55" fmla="*/ 0 w 2394000"/>
                  <a:gd name="connsiteY8-56" fmla="*/ 676827 h 750918"/>
                  <a:gd name="connsiteX9-57" fmla="*/ 0 w 2394000"/>
                  <a:gd name="connsiteY9-58" fmla="*/ 75709 h 750918"/>
                  <a:gd name="connsiteX0-59" fmla="*/ 0 w 2394000"/>
                  <a:gd name="connsiteY0-60" fmla="*/ 75709 h 750918"/>
                  <a:gd name="connsiteX1-61" fmla="*/ 74091 w 2394000"/>
                  <a:gd name="connsiteY1-62" fmla="*/ 1618 h 750918"/>
                  <a:gd name="connsiteX2-63" fmla="*/ 1835524 w 2394000"/>
                  <a:gd name="connsiteY2-64" fmla="*/ 0 h 750918"/>
                  <a:gd name="connsiteX3-65" fmla="*/ 2319909 w 2394000"/>
                  <a:gd name="connsiteY3-66" fmla="*/ 1618 h 750918"/>
                  <a:gd name="connsiteX4-67" fmla="*/ 2394000 w 2394000"/>
                  <a:gd name="connsiteY4-68" fmla="*/ 75709 h 750918"/>
                  <a:gd name="connsiteX5-69" fmla="*/ 2394000 w 2394000"/>
                  <a:gd name="connsiteY5-70" fmla="*/ 676827 h 750918"/>
                  <a:gd name="connsiteX6-71" fmla="*/ 2319909 w 2394000"/>
                  <a:gd name="connsiteY6-72" fmla="*/ 750918 h 750918"/>
                  <a:gd name="connsiteX7-73" fmla="*/ 1327524 w 2394000"/>
                  <a:gd name="connsiteY7-74" fmla="*/ 749300 h 750918"/>
                  <a:gd name="connsiteX8-75" fmla="*/ 0 w 2394000"/>
                  <a:gd name="connsiteY8-76" fmla="*/ 75709 h 750918"/>
                  <a:gd name="connsiteX0-77" fmla="*/ 1253433 w 2319909"/>
                  <a:gd name="connsiteY0-78" fmla="*/ 749300 h 750918"/>
                  <a:gd name="connsiteX1-79" fmla="*/ 0 w 2319909"/>
                  <a:gd name="connsiteY1-80" fmla="*/ 1618 h 750918"/>
                  <a:gd name="connsiteX2-81" fmla="*/ 1761433 w 2319909"/>
                  <a:gd name="connsiteY2-82" fmla="*/ 0 h 750918"/>
                  <a:gd name="connsiteX3-83" fmla="*/ 2245818 w 2319909"/>
                  <a:gd name="connsiteY3-84" fmla="*/ 1618 h 750918"/>
                  <a:gd name="connsiteX4-85" fmla="*/ 2319909 w 2319909"/>
                  <a:gd name="connsiteY4-86" fmla="*/ 75709 h 750918"/>
                  <a:gd name="connsiteX5-87" fmla="*/ 2319909 w 2319909"/>
                  <a:gd name="connsiteY5-88" fmla="*/ 676827 h 750918"/>
                  <a:gd name="connsiteX6-89" fmla="*/ 2245818 w 2319909"/>
                  <a:gd name="connsiteY6-90" fmla="*/ 750918 h 750918"/>
                  <a:gd name="connsiteX7-91" fmla="*/ 1253433 w 2319909"/>
                  <a:gd name="connsiteY7-92" fmla="*/ 749300 h 750918"/>
                  <a:gd name="connsiteX0-93" fmla="*/ 0 w 1066476"/>
                  <a:gd name="connsiteY0-94" fmla="*/ 749300 h 750918"/>
                  <a:gd name="connsiteX1-95" fmla="*/ 508000 w 1066476"/>
                  <a:gd name="connsiteY1-96" fmla="*/ 0 h 750918"/>
                  <a:gd name="connsiteX2-97" fmla="*/ 992385 w 1066476"/>
                  <a:gd name="connsiteY2-98" fmla="*/ 1618 h 750918"/>
                  <a:gd name="connsiteX3-99" fmla="*/ 1066476 w 1066476"/>
                  <a:gd name="connsiteY3-100" fmla="*/ 75709 h 750918"/>
                  <a:gd name="connsiteX4-101" fmla="*/ 1066476 w 1066476"/>
                  <a:gd name="connsiteY4-102" fmla="*/ 676827 h 750918"/>
                  <a:gd name="connsiteX5-103" fmla="*/ 992385 w 1066476"/>
                  <a:gd name="connsiteY5-104" fmla="*/ 750918 h 750918"/>
                  <a:gd name="connsiteX6-105" fmla="*/ 0 w 1066476"/>
                  <a:gd name="connsiteY6-106" fmla="*/ 749300 h 750918"/>
                  <a:gd name="connsiteX0-107" fmla="*/ 0 w 1066476"/>
                  <a:gd name="connsiteY0-108" fmla="*/ 749300 h 750918"/>
                  <a:gd name="connsiteX1-109" fmla="*/ 106636 w 1066476"/>
                  <a:gd name="connsiteY1-110" fmla="*/ 582962 h 750918"/>
                  <a:gd name="connsiteX2-111" fmla="*/ 508000 w 1066476"/>
                  <a:gd name="connsiteY2-112" fmla="*/ 0 h 750918"/>
                  <a:gd name="connsiteX3-113" fmla="*/ 992385 w 1066476"/>
                  <a:gd name="connsiteY3-114" fmla="*/ 1618 h 750918"/>
                  <a:gd name="connsiteX4-115" fmla="*/ 1066476 w 1066476"/>
                  <a:gd name="connsiteY4-116" fmla="*/ 75709 h 750918"/>
                  <a:gd name="connsiteX5-117" fmla="*/ 1066476 w 1066476"/>
                  <a:gd name="connsiteY5-118" fmla="*/ 676827 h 750918"/>
                  <a:gd name="connsiteX6-119" fmla="*/ 992385 w 1066476"/>
                  <a:gd name="connsiteY6-120" fmla="*/ 750918 h 750918"/>
                  <a:gd name="connsiteX7-121" fmla="*/ 0 w 1066476"/>
                  <a:gd name="connsiteY7-122" fmla="*/ 749300 h 750918"/>
                  <a:gd name="connsiteX0-123" fmla="*/ 0 w 1066476"/>
                  <a:gd name="connsiteY0-124" fmla="*/ 749300 h 750918"/>
                  <a:gd name="connsiteX1-125" fmla="*/ 111398 w 1066476"/>
                  <a:gd name="connsiteY1-126" fmla="*/ 585339 h 750918"/>
                  <a:gd name="connsiteX2-127" fmla="*/ 508000 w 1066476"/>
                  <a:gd name="connsiteY2-128" fmla="*/ 0 h 750918"/>
                  <a:gd name="connsiteX3-129" fmla="*/ 992385 w 1066476"/>
                  <a:gd name="connsiteY3-130" fmla="*/ 1618 h 750918"/>
                  <a:gd name="connsiteX4-131" fmla="*/ 1066476 w 1066476"/>
                  <a:gd name="connsiteY4-132" fmla="*/ 75709 h 750918"/>
                  <a:gd name="connsiteX5-133" fmla="*/ 1066476 w 1066476"/>
                  <a:gd name="connsiteY5-134" fmla="*/ 676827 h 750918"/>
                  <a:gd name="connsiteX6-135" fmla="*/ 992385 w 1066476"/>
                  <a:gd name="connsiteY6-136" fmla="*/ 750918 h 750918"/>
                  <a:gd name="connsiteX7-137" fmla="*/ 0 w 1066476"/>
                  <a:gd name="connsiteY7-138" fmla="*/ 749300 h 750918"/>
                  <a:gd name="connsiteX0-139" fmla="*/ 0 w 1149820"/>
                  <a:gd name="connsiteY0-140" fmla="*/ 746923 h 750918"/>
                  <a:gd name="connsiteX1-141" fmla="*/ 194742 w 1149820"/>
                  <a:gd name="connsiteY1-142" fmla="*/ 585339 h 750918"/>
                  <a:gd name="connsiteX2-143" fmla="*/ 591344 w 1149820"/>
                  <a:gd name="connsiteY2-144" fmla="*/ 0 h 750918"/>
                  <a:gd name="connsiteX3-145" fmla="*/ 1075729 w 1149820"/>
                  <a:gd name="connsiteY3-146" fmla="*/ 1618 h 750918"/>
                  <a:gd name="connsiteX4-147" fmla="*/ 1149820 w 1149820"/>
                  <a:gd name="connsiteY4-148" fmla="*/ 75709 h 750918"/>
                  <a:gd name="connsiteX5-149" fmla="*/ 1149820 w 1149820"/>
                  <a:gd name="connsiteY5-150" fmla="*/ 676827 h 750918"/>
                  <a:gd name="connsiteX6-151" fmla="*/ 1075729 w 1149820"/>
                  <a:gd name="connsiteY6-152" fmla="*/ 750918 h 750918"/>
                  <a:gd name="connsiteX7-153" fmla="*/ 0 w 1149820"/>
                  <a:gd name="connsiteY7-154" fmla="*/ 746923 h 750918"/>
                  <a:gd name="connsiteX0-155" fmla="*/ 0 w 1178395"/>
                  <a:gd name="connsiteY0-156" fmla="*/ 746923 h 750918"/>
                  <a:gd name="connsiteX1-157" fmla="*/ 223317 w 1178395"/>
                  <a:gd name="connsiteY1-158" fmla="*/ 585339 h 750918"/>
                  <a:gd name="connsiteX2-159" fmla="*/ 619919 w 1178395"/>
                  <a:gd name="connsiteY2-160" fmla="*/ 0 h 750918"/>
                  <a:gd name="connsiteX3-161" fmla="*/ 1104304 w 1178395"/>
                  <a:gd name="connsiteY3-162" fmla="*/ 1618 h 750918"/>
                  <a:gd name="connsiteX4-163" fmla="*/ 1178395 w 1178395"/>
                  <a:gd name="connsiteY4-164" fmla="*/ 75709 h 750918"/>
                  <a:gd name="connsiteX5-165" fmla="*/ 1178395 w 1178395"/>
                  <a:gd name="connsiteY5-166" fmla="*/ 676827 h 750918"/>
                  <a:gd name="connsiteX6-167" fmla="*/ 1104304 w 1178395"/>
                  <a:gd name="connsiteY6-168" fmla="*/ 750918 h 750918"/>
                  <a:gd name="connsiteX7-169" fmla="*/ 0 w 1178395"/>
                  <a:gd name="connsiteY7-170" fmla="*/ 746923 h 750918"/>
                  <a:gd name="connsiteX0-171" fmla="*/ 0 w 1171251"/>
                  <a:gd name="connsiteY0-172" fmla="*/ 737418 h 750918"/>
                  <a:gd name="connsiteX1-173" fmla="*/ 216173 w 1171251"/>
                  <a:gd name="connsiteY1-174" fmla="*/ 585339 h 750918"/>
                  <a:gd name="connsiteX2-175" fmla="*/ 612775 w 1171251"/>
                  <a:gd name="connsiteY2-176" fmla="*/ 0 h 750918"/>
                  <a:gd name="connsiteX3-177" fmla="*/ 1097160 w 1171251"/>
                  <a:gd name="connsiteY3-178" fmla="*/ 1618 h 750918"/>
                  <a:gd name="connsiteX4-179" fmla="*/ 1171251 w 1171251"/>
                  <a:gd name="connsiteY4-180" fmla="*/ 75709 h 750918"/>
                  <a:gd name="connsiteX5-181" fmla="*/ 1171251 w 1171251"/>
                  <a:gd name="connsiteY5-182" fmla="*/ 676827 h 750918"/>
                  <a:gd name="connsiteX6-183" fmla="*/ 1097160 w 1171251"/>
                  <a:gd name="connsiteY6-184" fmla="*/ 750918 h 750918"/>
                  <a:gd name="connsiteX7-185" fmla="*/ 0 w 1171251"/>
                  <a:gd name="connsiteY7-186" fmla="*/ 737418 h 75091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171251" h="750918">
                    <a:moveTo>
                      <a:pt x="0" y="737418"/>
                    </a:moveTo>
                    <a:lnTo>
                      <a:pt x="216173" y="585339"/>
                    </a:lnTo>
                    <a:lnTo>
                      <a:pt x="612775" y="0"/>
                    </a:lnTo>
                    <a:lnTo>
                      <a:pt x="1097160" y="1618"/>
                    </a:lnTo>
                    <a:cubicBezTo>
                      <a:pt x="1138079" y="1618"/>
                      <a:pt x="1171251" y="34790"/>
                      <a:pt x="1171251" y="75709"/>
                    </a:cubicBezTo>
                    <a:lnTo>
                      <a:pt x="1171251" y="676827"/>
                    </a:lnTo>
                    <a:cubicBezTo>
                      <a:pt x="1171251" y="717746"/>
                      <a:pt x="1138079" y="750918"/>
                      <a:pt x="1097160" y="750918"/>
                    </a:cubicBezTo>
                    <a:lnTo>
                      <a:pt x="0" y="737418"/>
                    </a:lnTo>
                    <a:close/>
                  </a:path>
                </a:pathLst>
              </a:cu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endParaRPr>
              </a:p>
            </p:txBody>
          </p:sp>
          <p:sp>
            <p:nvSpPr>
              <p:cNvPr id="38" name="任意多边形 37"/>
              <p:cNvSpPr/>
              <p:nvPr/>
            </p:nvSpPr>
            <p:spPr bwMode="auto">
              <a:xfrm>
                <a:off x="5400096" y="465226"/>
                <a:ext cx="811325" cy="1042928"/>
              </a:xfrm>
              <a:custGeom>
                <a:avLst/>
                <a:gdLst>
                  <a:gd name="connsiteX0" fmla="*/ 457200 w 933450"/>
                  <a:gd name="connsiteY0" fmla="*/ 0 h 1127125"/>
                  <a:gd name="connsiteX1" fmla="*/ 311150 w 933450"/>
                  <a:gd name="connsiteY1" fmla="*/ 111125 h 1127125"/>
                  <a:gd name="connsiteX2" fmla="*/ 130175 w 933450"/>
                  <a:gd name="connsiteY2" fmla="*/ 269875 h 1127125"/>
                  <a:gd name="connsiteX3" fmla="*/ 22225 w 933450"/>
                  <a:gd name="connsiteY3" fmla="*/ 371475 h 1127125"/>
                  <a:gd name="connsiteX4" fmla="*/ 0 w 933450"/>
                  <a:gd name="connsiteY4" fmla="*/ 454025 h 1127125"/>
                  <a:gd name="connsiteX5" fmla="*/ 44450 w 933450"/>
                  <a:gd name="connsiteY5" fmla="*/ 504825 h 1127125"/>
                  <a:gd name="connsiteX6" fmla="*/ 327025 w 933450"/>
                  <a:gd name="connsiteY6" fmla="*/ 622300 h 1127125"/>
                  <a:gd name="connsiteX7" fmla="*/ 463550 w 933450"/>
                  <a:gd name="connsiteY7" fmla="*/ 758825 h 1127125"/>
                  <a:gd name="connsiteX8" fmla="*/ 463550 w 933450"/>
                  <a:gd name="connsiteY8" fmla="*/ 965200 h 1127125"/>
                  <a:gd name="connsiteX9" fmla="*/ 355600 w 933450"/>
                  <a:gd name="connsiteY9" fmla="*/ 1082675 h 1127125"/>
                  <a:gd name="connsiteX10" fmla="*/ 244475 w 933450"/>
                  <a:gd name="connsiteY10" fmla="*/ 1127125 h 1127125"/>
                  <a:gd name="connsiteX11" fmla="*/ 463550 w 933450"/>
                  <a:gd name="connsiteY11" fmla="*/ 1120775 h 1127125"/>
                  <a:gd name="connsiteX12" fmla="*/ 933450 w 933450"/>
                  <a:gd name="connsiteY12" fmla="*/ 384175 h 1127125"/>
                  <a:gd name="connsiteX13" fmla="*/ 841375 w 933450"/>
                  <a:gd name="connsiteY13" fmla="*/ 390525 h 1127125"/>
                  <a:gd name="connsiteX14" fmla="*/ 866775 w 933450"/>
                  <a:gd name="connsiteY14" fmla="*/ 292100 h 1127125"/>
                  <a:gd name="connsiteX15" fmla="*/ 831850 w 933450"/>
                  <a:gd name="connsiteY15" fmla="*/ 149225 h 1127125"/>
                  <a:gd name="connsiteX16" fmla="*/ 717550 w 933450"/>
                  <a:gd name="connsiteY16" fmla="*/ 53975 h 1127125"/>
                  <a:gd name="connsiteX17" fmla="*/ 568325 w 933450"/>
                  <a:gd name="connsiteY17" fmla="*/ 0 h 1127125"/>
                  <a:gd name="connsiteX18" fmla="*/ 457200 w 933450"/>
                  <a:gd name="connsiteY18" fmla="*/ 0 h 1127125"/>
                  <a:gd name="connsiteX0-1" fmla="*/ 457200 w 933450"/>
                  <a:gd name="connsiteY0-2" fmla="*/ 0 h 1127125"/>
                  <a:gd name="connsiteX1-3" fmla="*/ 311150 w 933450"/>
                  <a:gd name="connsiteY1-4" fmla="*/ 111125 h 1127125"/>
                  <a:gd name="connsiteX2-5" fmla="*/ 130175 w 933450"/>
                  <a:gd name="connsiteY2-6" fmla="*/ 269875 h 1127125"/>
                  <a:gd name="connsiteX3-7" fmla="*/ 22225 w 933450"/>
                  <a:gd name="connsiteY3-8" fmla="*/ 371475 h 1127125"/>
                  <a:gd name="connsiteX4-9" fmla="*/ 0 w 933450"/>
                  <a:gd name="connsiteY4-10" fmla="*/ 454025 h 1127125"/>
                  <a:gd name="connsiteX5-11" fmla="*/ 44450 w 933450"/>
                  <a:gd name="connsiteY5-12" fmla="*/ 504825 h 1127125"/>
                  <a:gd name="connsiteX6-13" fmla="*/ 327025 w 933450"/>
                  <a:gd name="connsiteY6-14" fmla="*/ 622300 h 1127125"/>
                  <a:gd name="connsiteX7-15" fmla="*/ 463550 w 933450"/>
                  <a:gd name="connsiteY7-16" fmla="*/ 758825 h 1127125"/>
                  <a:gd name="connsiteX8-17" fmla="*/ 463550 w 933450"/>
                  <a:gd name="connsiteY8-18" fmla="*/ 965200 h 1127125"/>
                  <a:gd name="connsiteX9-19" fmla="*/ 355600 w 933450"/>
                  <a:gd name="connsiteY9-20" fmla="*/ 1082675 h 1127125"/>
                  <a:gd name="connsiteX10-21" fmla="*/ 244475 w 933450"/>
                  <a:gd name="connsiteY10-22" fmla="*/ 1127125 h 1127125"/>
                  <a:gd name="connsiteX11-23" fmla="*/ 400050 w 933450"/>
                  <a:gd name="connsiteY11-24" fmla="*/ 1092200 h 1127125"/>
                  <a:gd name="connsiteX12-25" fmla="*/ 933450 w 933450"/>
                  <a:gd name="connsiteY12-26" fmla="*/ 384175 h 1127125"/>
                  <a:gd name="connsiteX13-27" fmla="*/ 841375 w 933450"/>
                  <a:gd name="connsiteY13-28" fmla="*/ 390525 h 1127125"/>
                  <a:gd name="connsiteX14-29" fmla="*/ 866775 w 933450"/>
                  <a:gd name="connsiteY14-30" fmla="*/ 292100 h 1127125"/>
                  <a:gd name="connsiteX15-31" fmla="*/ 831850 w 933450"/>
                  <a:gd name="connsiteY15-32" fmla="*/ 149225 h 1127125"/>
                  <a:gd name="connsiteX16-33" fmla="*/ 717550 w 933450"/>
                  <a:gd name="connsiteY16-34" fmla="*/ 53975 h 1127125"/>
                  <a:gd name="connsiteX17-35" fmla="*/ 568325 w 933450"/>
                  <a:gd name="connsiteY17-36" fmla="*/ 0 h 1127125"/>
                  <a:gd name="connsiteX18-37" fmla="*/ 457200 w 933450"/>
                  <a:gd name="connsiteY18-38" fmla="*/ 0 h 1127125"/>
                  <a:gd name="connsiteX0-39" fmla="*/ 457200 w 866775"/>
                  <a:gd name="connsiteY0-40" fmla="*/ 0 h 1127125"/>
                  <a:gd name="connsiteX1-41" fmla="*/ 311150 w 866775"/>
                  <a:gd name="connsiteY1-42" fmla="*/ 111125 h 1127125"/>
                  <a:gd name="connsiteX2-43" fmla="*/ 130175 w 866775"/>
                  <a:gd name="connsiteY2-44" fmla="*/ 269875 h 1127125"/>
                  <a:gd name="connsiteX3-45" fmla="*/ 22225 w 866775"/>
                  <a:gd name="connsiteY3-46" fmla="*/ 371475 h 1127125"/>
                  <a:gd name="connsiteX4-47" fmla="*/ 0 w 866775"/>
                  <a:gd name="connsiteY4-48" fmla="*/ 454025 h 1127125"/>
                  <a:gd name="connsiteX5-49" fmla="*/ 44450 w 866775"/>
                  <a:gd name="connsiteY5-50" fmla="*/ 504825 h 1127125"/>
                  <a:gd name="connsiteX6-51" fmla="*/ 327025 w 866775"/>
                  <a:gd name="connsiteY6-52" fmla="*/ 622300 h 1127125"/>
                  <a:gd name="connsiteX7-53" fmla="*/ 463550 w 866775"/>
                  <a:gd name="connsiteY7-54" fmla="*/ 758825 h 1127125"/>
                  <a:gd name="connsiteX8-55" fmla="*/ 463550 w 866775"/>
                  <a:gd name="connsiteY8-56" fmla="*/ 965200 h 1127125"/>
                  <a:gd name="connsiteX9-57" fmla="*/ 355600 w 866775"/>
                  <a:gd name="connsiteY9-58" fmla="*/ 1082675 h 1127125"/>
                  <a:gd name="connsiteX10-59" fmla="*/ 244475 w 866775"/>
                  <a:gd name="connsiteY10-60" fmla="*/ 1127125 h 1127125"/>
                  <a:gd name="connsiteX11-61" fmla="*/ 400050 w 866775"/>
                  <a:gd name="connsiteY11-62" fmla="*/ 1092200 h 1127125"/>
                  <a:gd name="connsiteX12-63" fmla="*/ 847725 w 866775"/>
                  <a:gd name="connsiteY12-64" fmla="*/ 393700 h 1127125"/>
                  <a:gd name="connsiteX13-65" fmla="*/ 841375 w 866775"/>
                  <a:gd name="connsiteY13-66" fmla="*/ 390525 h 1127125"/>
                  <a:gd name="connsiteX14-67" fmla="*/ 866775 w 866775"/>
                  <a:gd name="connsiteY14-68" fmla="*/ 292100 h 1127125"/>
                  <a:gd name="connsiteX15-69" fmla="*/ 831850 w 866775"/>
                  <a:gd name="connsiteY15-70" fmla="*/ 149225 h 1127125"/>
                  <a:gd name="connsiteX16-71" fmla="*/ 717550 w 866775"/>
                  <a:gd name="connsiteY16-72" fmla="*/ 53975 h 1127125"/>
                  <a:gd name="connsiteX17-73" fmla="*/ 568325 w 866775"/>
                  <a:gd name="connsiteY17-74" fmla="*/ 0 h 1127125"/>
                  <a:gd name="connsiteX18-75" fmla="*/ 457200 w 866775"/>
                  <a:gd name="connsiteY18-76" fmla="*/ 0 h 1127125"/>
                  <a:gd name="connsiteX0-77" fmla="*/ 457200 w 866775"/>
                  <a:gd name="connsiteY0-78" fmla="*/ 0 h 1127125"/>
                  <a:gd name="connsiteX1-79" fmla="*/ 311150 w 866775"/>
                  <a:gd name="connsiteY1-80" fmla="*/ 111125 h 1127125"/>
                  <a:gd name="connsiteX2-81" fmla="*/ 130175 w 866775"/>
                  <a:gd name="connsiteY2-82" fmla="*/ 269875 h 1127125"/>
                  <a:gd name="connsiteX3-83" fmla="*/ 22225 w 866775"/>
                  <a:gd name="connsiteY3-84" fmla="*/ 371475 h 1127125"/>
                  <a:gd name="connsiteX4-85" fmla="*/ 0 w 866775"/>
                  <a:gd name="connsiteY4-86" fmla="*/ 454025 h 1127125"/>
                  <a:gd name="connsiteX5-87" fmla="*/ 44450 w 866775"/>
                  <a:gd name="connsiteY5-88" fmla="*/ 504825 h 1127125"/>
                  <a:gd name="connsiteX6-89" fmla="*/ 327025 w 866775"/>
                  <a:gd name="connsiteY6-90" fmla="*/ 622300 h 1127125"/>
                  <a:gd name="connsiteX7-91" fmla="*/ 463550 w 866775"/>
                  <a:gd name="connsiteY7-92" fmla="*/ 758825 h 1127125"/>
                  <a:gd name="connsiteX8-93" fmla="*/ 463550 w 866775"/>
                  <a:gd name="connsiteY8-94" fmla="*/ 965200 h 1127125"/>
                  <a:gd name="connsiteX9-95" fmla="*/ 355600 w 866775"/>
                  <a:gd name="connsiteY9-96" fmla="*/ 1082675 h 1127125"/>
                  <a:gd name="connsiteX10-97" fmla="*/ 244475 w 866775"/>
                  <a:gd name="connsiteY10-98" fmla="*/ 1127125 h 1127125"/>
                  <a:gd name="connsiteX11-99" fmla="*/ 393700 w 866775"/>
                  <a:gd name="connsiteY11-100" fmla="*/ 1082675 h 1127125"/>
                  <a:gd name="connsiteX12-101" fmla="*/ 847725 w 866775"/>
                  <a:gd name="connsiteY12-102" fmla="*/ 393700 h 1127125"/>
                  <a:gd name="connsiteX13-103" fmla="*/ 841375 w 866775"/>
                  <a:gd name="connsiteY13-104" fmla="*/ 390525 h 1127125"/>
                  <a:gd name="connsiteX14-105" fmla="*/ 866775 w 866775"/>
                  <a:gd name="connsiteY14-106" fmla="*/ 292100 h 1127125"/>
                  <a:gd name="connsiteX15-107" fmla="*/ 831850 w 866775"/>
                  <a:gd name="connsiteY15-108" fmla="*/ 149225 h 1127125"/>
                  <a:gd name="connsiteX16-109" fmla="*/ 717550 w 866775"/>
                  <a:gd name="connsiteY16-110" fmla="*/ 53975 h 1127125"/>
                  <a:gd name="connsiteX17-111" fmla="*/ 568325 w 866775"/>
                  <a:gd name="connsiteY17-112" fmla="*/ 0 h 1127125"/>
                  <a:gd name="connsiteX18-113" fmla="*/ 457200 w 866775"/>
                  <a:gd name="connsiteY18-114" fmla="*/ 0 h 1127125"/>
                  <a:gd name="connsiteX0-115" fmla="*/ 457200 w 866775"/>
                  <a:gd name="connsiteY0-116" fmla="*/ 0 h 1127125"/>
                  <a:gd name="connsiteX1-117" fmla="*/ 311150 w 866775"/>
                  <a:gd name="connsiteY1-118" fmla="*/ 111125 h 1127125"/>
                  <a:gd name="connsiteX2-119" fmla="*/ 130175 w 866775"/>
                  <a:gd name="connsiteY2-120" fmla="*/ 269875 h 1127125"/>
                  <a:gd name="connsiteX3-121" fmla="*/ 22225 w 866775"/>
                  <a:gd name="connsiteY3-122" fmla="*/ 371475 h 1127125"/>
                  <a:gd name="connsiteX4-123" fmla="*/ 0 w 866775"/>
                  <a:gd name="connsiteY4-124" fmla="*/ 454025 h 1127125"/>
                  <a:gd name="connsiteX5-125" fmla="*/ 44450 w 866775"/>
                  <a:gd name="connsiteY5-126" fmla="*/ 504825 h 1127125"/>
                  <a:gd name="connsiteX6-127" fmla="*/ 327025 w 866775"/>
                  <a:gd name="connsiteY6-128" fmla="*/ 622300 h 1127125"/>
                  <a:gd name="connsiteX7-129" fmla="*/ 463550 w 866775"/>
                  <a:gd name="connsiteY7-130" fmla="*/ 758825 h 1127125"/>
                  <a:gd name="connsiteX8-131" fmla="*/ 463550 w 866775"/>
                  <a:gd name="connsiteY8-132" fmla="*/ 965200 h 1127125"/>
                  <a:gd name="connsiteX9-133" fmla="*/ 355600 w 866775"/>
                  <a:gd name="connsiteY9-134" fmla="*/ 1082675 h 1127125"/>
                  <a:gd name="connsiteX10-135" fmla="*/ 244475 w 866775"/>
                  <a:gd name="connsiteY10-136" fmla="*/ 1127125 h 1127125"/>
                  <a:gd name="connsiteX11-137" fmla="*/ 393700 w 866775"/>
                  <a:gd name="connsiteY11-138" fmla="*/ 1082675 h 1127125"/>
                  <a:gd name="connsiteX12-139" fmla="*/ 847725 w 866775"/>
                  <a:gd name="connsiteY12-140" fmla="*/ 393700 h 1127125"/>
                  <a:gd name="connsiteX13-141" fmla="*/ 841375 w 866775"/>
                  <a:gd name="connsiteY13-142" fmla="*/ 390525 h 1127125"/>
                  <a:gd name="connsiteX14-143" fmla="*/ 866775 w 866775"/>
                  <a:gd name="connsiteY14-144" fmla="*/ 292100 h 1127125"/>
                  <a:gd name="connsiteX15-145" fmla="*/ 831850 w 866775"/>
                  <a:gd name="connsiteY15-146" fmla="*/ 149225 h 1127125"/>
                  <a:gd name="connsiteX16-147" fmla="*/ 717550 w 866775"/>
                  <a:gd name="connsiteY16-148" fmla="*/ 53975 h 1127125"/>
                  <a:gd name="connsiteX17-149" fmla="*/ 568325 w 866775"/>
                  <a:gd name="connsiteY17-150" fmla="*/ 0 h 1127125"/>
                  <a:gd name="connsiteX18-151" fmla="*/ 457200 w 866775"/>
                  <a:gd name="connsiteY18-152" fmla="*/ 0 h 1127125"/>
                  <a:gd name="connsiteX0-153" fmla="*/ 457200 w 866775"/>
                  <a:gd name="connsiteY0-154" fmla="*/ 0 h 1127125"/>
                  <a:gd name="connsiteX1-155" fmla="*/ 311150 w 866775"/>
                  <a:gd name="connsiteY1-156" fmla="*/ 111125 h 1127125"/>
                  <a:gd name="connsiteX2-157" fmla="*/ 130175 w 866775"/>
                  <a:gd name="connsiteY2-158" fmla="*/ 269875 h 1127125"/>
                  <a:gd name="connsiteX3-159" fmla="*/ 22225 w 866775"/>
                  <a:gd name="connsiteY3-160" fmla="*/ 371475 h 1127125"/>
                  <a:gd name="connsiteX4-161" fmla="*/ 0 w 866775"/>
                  <a:gd name="connsiteY4-162" fmla="*/ 454025 h 1127125"/>
                  <a:gd name="connsiteX5-163" fmla="*/ 44450 w 866775"/>
                  <a:gd name="connsiteY5-164" fmla="*/ 504825 h 1127125"/>
                  <a:gd name="connsiteX6-165" fmla="*/ 314325 w 866775"/>
                  <a:gd name="connsiteY6-166" fmla="*/ 631825 h 1127125"/>
                  <a:gd name="connsiteX7-167" fmla="*/ 463550 w 866775"/>
                  <a:gd name="connsiteY7-168" fmla="*/ 758825 h 1127125"/>
                  <a:gd name="connsiteX8-169" fmla="*/ 463550 w 866775"/>
                  <a:gd name="connsiteY8-170" fmla="*/ 965200 h 1127125"/>
                  <a:gd name="connsiteX9-171" fmla="*/ 355600 w 866775"/>
                  <a:gd name="connsiteY9-172" fmla="*/ 1082675 h 1127125"/>
                  <a:gd name="connsiteX10-173" fmla="*/ 244475 w 866775"/>
                  <a:gd name="connsiteY10-174" fmla="*/ 1127125 h 1127125"/>
                  <a:gd name="connsiteX11-175" fmla="*/ 393700 w 866775"/>
                  <a:gd name="connsiteY11-176" fmla="*/ 1082675 h 1127125"/>
                  <a:gd name="connsiteX12-177" fmla="*/ 847725 w 866775"/>
                  <a:gd name="connsiteY12-178" fmla="*/ 393700 h 1127125"/>
                  <a:gd name="connsiteX13-179" fmla="*/ 841375 w 866775"/>
                  <a:gd name="connsiteY13-180" fmla="*/ 390525 h 1127125"/>
                  <a:gd name="connsiteX14-181" fmla="*/ 866775 w 866775"/>
                  <a:gd name="connsiteY14-182" fmla="*/ 292100 h 1127125"/>
                  <a:gd name="connsiteX15-183" fmla="*/ 831850 w 866775"/>
                  <a:gd name="connsiteY15-184" fmla="*/ 149225 h 1127125"/>
                  <a:gd name="connsiteX16-185" fmla="*/ 717550 w 866775"/>
                  <a:gd name="connsiteY16-186" fmla="*/ 53975 h 1127125"/>
                  <a:gd name="connsiteX17-187" fmla="*/ 568325 w 866775"/>
                  <a:gd name="connsiteY17-188" fmla="*/ 0 h 1127125"/>
                  <a:gd name="connsiteX18-189" fmla="*/ 457200 w 866775"/>
                  <a:gd name="connsiteY18-190" fmla="*/ 0 h 1127125"/>
                  <a:gd name="connsiteX0-191" fmla="*/ 457200 w 866775"/>
                  <a:gd name="connsiteY0-192" fmla="*/ 0 h 1127125"/>
                  <a:gd name="connsiteX1-193" fmla="*/ 311150 w 866775"/>
                  <a:gd name="connsiteY1-194" fmla="*/ 111125 h 1127125"/>
                  <a:gd name="connsiteX2-195" fmla="*/ 130175 w 866775"/>
                  <a:gd name="connsiteY2-196" fmla="*/ 269875 h 1127125"/>
                  <a:gd name="connsiteX3-197" fmla="*/ 22225 w 866775"/>
                  <a:gd name="connsiteY3-198" fmla="*/ 371475 h 1127125"/>
                  <a:gd name="connsiteX4-199" fmla="*/ 0 w 866775"/>
                  <a:gd name="connsiteY4-200" fmla="*/ 454025 h 1127125"/>
                  <a:gd name="connsiteX5-201" fmla="*/ 44450 w 866775"/>
                  <a:gd name="connsiteY5-202" fmla="*/ 504825 h 1127125"/>
                  <a:gd name="connsiteX6-203" fmla="*/ 314325 w 866775"/>
                  <a:gd name="connsiteY6-204" fmla="*/ 631825 h 1127125"/>
                  <a:gd name="connsiteX7-205" fmla="*/ 444500 w 866775"/>
                  <a:gd name="connsiteY7-206" fmla="*/ 758825 h 1127125"/>
                  <a:gd name="connsiteX8-207" fmla="*/ 463550 w 866775"/>
                  <a:gd name="connsiteY8-208" fmla="*/ 965200 h 1127125"/>
                  <a:gd name="connsiteX9-209" fmla="*/ 355600 w 866775"/>
                  <a:gd name="connsiteY9-210" fmla="*/ 1082675 h 1127125"/>
                  <a:gd name="connsiteX10-211" fmla="*/ 244475 w 866775"/>
                  <a:gd name="connsiteY10-212" fmla="*/ 1127125 h 1127125"/>
                  <a:gd name="connsiteX11-213" fmla="*/ 393700 w 866775"/>
                  <a:gd name="connsiteY11-214" fmla="*/ 1082675 h 1127125"/>
                  <a:gd name="connsiteX12-215" fmla="*/ 847725 w 866775"/>
                  <a:gd name="connsiteY12-216" fmla="*/ 393700 h 1127125"/>
                  <a:gd name="connsiteX13-217" fmla="*/ 841375 w 866775"/>
                  <a:gd name="connsiteY13-218" fmla="*/ 390525 h 1127125"/>
                  <a:gd name="connsiteX14-219" fmla="*/ 866775 w 866775"/>
                  <a:gd name="connsiteY14-220" fmla="*/ 292100 h 1127125"/>
                  <a:gd name="connsiteX15-221" fmla="*/ 831850 w 866775"/>
                  <a:gd name="connsiteY15-222" fmla="*/ 149225 h 1127125"/>
                  <a:gd name="connsiteX16-223" fmla="*/ 717550 w 866775"/>
                  <a:gd name="connsiteY16-224" fmla="*/ 53975 h 1127125"/>
                  <a:gd name="connsiteX17-225" fmla="*/ 568325 w 866775"/>
                  <a:gd name="connsiteY17-226" fmla="*/ 0 h 1127125"/>
                  <a:gd name="connsiteX18-227" fmla="*/ 457200 w 866775"/>
                  <a:gd name="connsiteY18-228" fmla="*/ 0 h 1127125"/>
                  <a:gd name="connsiteX0-229" fmla="*/ 457200 w 866775"/>
                  <a:gd name="connsiteY0-230" fmla="*/ 0 h 1127125"/>
                  <a:gd name="connsiteX1-231" fmla="*/ 311150 w 866775"/>
                  <a:gd name="connsiteY1-232" fmla="*/ 111125 h 1127125"/>
                  <a:gd name="connsiteX2-233" fmla="*/ 130175 w 866775"/>
                  <a:gd name="connsiteY2-234" fmla="*/ 269875 h 1127125"/>
                  <a:gd name="connsiteX3-235" fmla="*/ 22225 w 866775"/>
                  <a:gd name="connsiteY3-236" fmla="*/ 371475 h 1127125"/>
                  <a:gd name="connsiteX4-237" fmla="*/ 0 w 866775"/>
                  <a:gd name="connsiteY4-238" fmla="*/ 454025 h 1127125"/>
                  <a:gd name="connsiteX5-239" fmla="*/ 44450 w 866775"/>
                  <a:gd name="connsiteY5-240" fmla="*/ 504825 h 1127125"/>
                  <a:gd name="connsiteX6-241" fmla="*/ 314325 w 866775"/>
                  <a:gd name="connsiteY6-242" fmla="*/ 631825 h 1127125"/>
                  <a:gd name="connsiteX7-243" fmla="*/ 444500 w 866775"/>
                  <a:gd name="connsiteY7-244" fmla="*/ 758825 h 1127125"/>
                  <a:gd name="connsiteX8-245" fmla="*/ 444500 w 866775"/>
                  <a:gd name="connsiteY8-246" fmla="*/ 962025 h 1127125"/>
                  <a:gd name="connsiteX9-247" fmla="*/ 355600 w 866775"/>
                  <a:gd name="connsiteY9-248" fmla="*/ 1082675 h 1127125"/>
                  <a:gd name="connsiteX10-249" fmla="*/ 244475 w 866775"/>
                  <a:gd name="connsiteY10-250" fmla="*/ 1127125 h 1127125"/>
                  <a:gd name="connsiteX11-251" fmla="*/ 393700 w 866775"/>
                  <a:gd name="connsiteY11-252" fmla="*/ 1082675 h 1127125"/>
                  <a:gd name="connsiteX12-253" fmla="*/ 847725 w 866775"/>
                  <a:gd name="connsiteY12-254" fmla="*/ 393700 h 1127125"/>
                  <a:gd name="connsiteX13-255" fmla="*/ 841375 w 866775"/>
                  <a:gd name="connsiteY13-256" fmla="*/ 390525 h 1127125"/>
                  <a:gd name="connsiteX14-257" fmla="*/ 866775 w 866775"/>
                  <a:gd name="connsiteY14-258" fmla="*/ 292100 h 1127125"/>
                  <a:gd name="connsiteX15-259" fmla="*/ 831850 w 866775"/>
                  <a:gd name="connsiteY15-260" fmla="*/ 149225 h 1127125"/>
                  <a:gd name="connsiteX16-261" fmla="*/ 717550 w 866775"/>
                  <a:gd name="connsiteY16-262" fmla="*/ 53975 h 1127125"/>
                  <a:gd name="connsiteX17-263" fmla="*/ 568325 w 866775"/>
                  <a:gd name="connsiteY17-264" fmla="*/ 0 h 1127125"/>
                  <a:gd name="connsiteX18-265" fmla="*/ 457200 w 866775"/>
                  <a:gd name="connsiteY18-266" fmla="*/ 0 h 1127125"/>
                  <a:gd name="connsiteX0-267" fmla="*/ 457200 w 866775"/>
                  <a:gd name="connsiteY0-268" fmla="*/ 0 h 1127125"/>
                  <a:gd name="connsiteX1-269" fmla="*/ 311150 w 866775"/>
                  <a:gd name="connsiteY1-270" fmla="*/ 111125 h 1127125"/>
                  <a:gd name="connsiteX2-271" fmla="*/ 130175 w 866775"/>
                  <a:gd name="connsiteY2-272" fmla="*/ 269875 h 1127125"/>
                  <a:gd name="connsiteX3-273" fmla="*/ 22225 w 866775"/>
                  <a:gd name="connsiteY3-274" fmla="*/ 371475 h 1127125"/>
                  <a:gd name="connsiteX4-275" fmla="*/ 0 w 866775"/>
                  <a:gd name="connsiteY4-276" fmla="*/ 454025 h 1127125"/>
                  <a:gd name="connsiteX5-277" fmla="*/ 44450 w 866775"/>
                  <a:gd name="connsiteY5-278" fmla="*/ 504825 h 1127125"/>
                  <a:gd name="connsiteX6-279" fmla="*/ 314325 w 866775"/>
                  <a:gd name="connsiteY6-280" fmla="*/ 631825 h 1127125"/>
                  <a:gd name="connsiteX7-281" fmla="*/ 444500 w 866775"/>
                  <a:gd name="connsiteY7-282" fmla="*/ 758825 h 1127125"/>
                  <a:gd name="connsiteX8-283" fmla="*/ 444500 w 866775"/>
                  <a:gd name="connsiteY8-284" fmla="*/ 962025 h 1127125"/>
                  <a:gd name="connsiteX9-285" fmla="*/ 336550 w 866775"/>
                  <a:gd name="connsiteY9-286" fmla="*/ 1069975 h 1127125"/>
                  <a:gd name="connsiteX10-287" fmla="*/ 244475 w 866775"/>
                  <a:gd name="connsiteY10-288" fmla="*/ 1127125 h 1127125"/>
                  <a:gd name="connsiteX11-289" fmla="*/ 393700 w 866775"/>
                  <a:gd name="connsiteY11-290" fmla="*/ 1082675 h 1127125"/>
                  <a:gd name="connsiteX12-291" fmla="*/ 847725 w 866775"/>
                  <a:gd name="connsiteY12-292" fmla="*/ 393700 h 1127125"/>
                  <a:gd name="connsiteX13-293" fmla="*/ 841375 w 866775"/>
                  <a:gd name="connsiteY13-294" fmla="*/ 390525 h 1127125"/>
                  <a:gd name="connsiteX14-295" fmla="*/ 866775 w 866775"/>
                  <a:gd name="connsiteY14-296" fmla="*/ 292100 h 1127125"/>
                  <a:gd name="connsiteX15-297" fmla="*/ 831850 w 866775"/>
                  <a:gd name="connsiteY15-298" fmla="*/ 149225 h 1127125"/>
                  <a:gd name="connsiteX16-299" fmla="*/ 717550 w 866775"/>
                  <a:gd name="connsiteY16-300" fmla="*/ 53975 h 1127125"/>
                  <a:gd name="connsiteX17-301" fmla="*/ 568325 w 866775"/>
                  <a:gd name="connsiteY17-302" fmla="*/ 0 h 1127125"/>
                  <a:gd name="connsiteX18-303" fmla="*/ 457200 w 866775"/>
                  <a:gd name="connsiteY18-304" fmla="*/ 0 h 1127125"/>
                  <a:gd name="connsiteX0-305" fmla="*/ 466725 w 876300"/>
                  <a:gd name="connsiteY0-306" fmla="*/ 0 h 1127125"/>
                  <a:gd name="connsiteX1-307" fmla="*/ 320675 w 876300"/>
                  <a:gd name="connsiteY1-308" fmla="*/ 111125 h 1127125"/>
                  <a:gd name="connsiteX2-309" fmla="*/ 139700 w 876300"/>
                  <a:gd name="connsiteY2-310" fmla="*/ 269875 h 1127125"/>
                  <a:gd name="connsiteX3-311" fmla="*/ 0 w 876300"/>
                  <a:gd name="connsiteY3-312" fmla="*/ 396875 h 1127125"/>
                  <a:gd name="connsiteX4-313" fmla="*/ 9525 w 876300"/>
                  <a:gd name="connsiteY4-314" fmla="*/ 454025 h 1127125"/>
                  <a:gd name="connsiteX5-315" fmla="*/ 53975 w 876300"/>
                  <a:gd name="connsiteY5-316" fmla="*/ 504825 h 1127125"/>
                  <a:gd name="connsiteX6-317" fmla="*/ 323850 w 876300"/>
                  <a:gd name="connsiteY6-318" fmla="*/ 631825 h 1127125"/>
                  <a:gd name="connsiteX7-319" fmla="*/ 454025 w 876300"/>
                  <a:gd name="connsiteY7-320" fmla="*/ 758825 h 1127125"/>
                  <a:gd name="connsiteX8-321" fmla="*/ 454025 w 876300"/>
                  <a:gd name="connsiteY8-322" fmla="*/ 962025 h 1127125"/>
                  <a:gd name="connsiteX9-323" fmla="*/ 346075 w 876300"/>
                  <a:gd name="connsiteY9-324" fmla="*/ 1069975 h 1127125"/>
                  <a:gd name="connsiteX10-325" fmla="*/ 254000 w 876300"/>
                  <a:gd name="connsiteY10-326" fmla="*/ 1127125 h 1127125"/>
                  <a:gd name="connsiteX11-327" fmla="*/ 403225 w 876300"/>
                  <a:gd name="connsiteY11-328" fmla="*/ 1082675 h 1127125"/>
                  <a:gd name="connsiteX12-329" fmla="*/ 857250 w 876300"/>
                  <a:gd name="connsiteY12-330" fmla="*/ 393700 h 1127125"/>
                  <a:gd name="connsiteX13-331" fmla="*/ 850900 w 876300"/>
                  <a:gd name="connsiteY13-332" fmla="*/ 390525 h 1127125"/>
                  <a:gd name="connsiteX14-333" fmla="*/ 876300 w 876300"/>
                  <a:gd name="connsiteY14-334" fmla="*/ 292100 h 1127125"/>
                  <a:gd name="connsiteX15-335" fmla="*/ 841375 w 876300"/>
                  <a:gd name="connsiteY15-336" fmla="*/ 149225 h 1127125"/>
                  <a:gd name="connsiteX16-337" fmla="*/ 727075 w 876300"/>
                  <a:gd name="connsiteY16-338" fmla="*/ 53975 h 1127125"/>
                  <a:gd name="connsiteX17-339" fmla="*/ 577850 w 876300"/>
                  <a:gd name="connsiteY17-340" fmla="*/ 0 h 1127125"/>
                  <a:gd name="connsiteX18-341" fmla="*/ 466725 w 876300"/>
                  <a:gd name="connsiteY18-342" fmla="*/ 0 h 1127125"/>
                  <a:gd name="connsiteX0-343" fmla="*/ 466725 w 876300"/>
                  <a:gd name="connsiteY0-344" fmla="*/ 0 h 1127125"/>
                  <a:gd name="connsiteX1-345" fmla="*/ 320675 w 876300"/>
                  <a:gd name="connsiteY1-346" fmla="*/ 111125 h 1127125"/>
                  <a:gd name="connsiteX2-347" fmla="*/ 139700 w 876300"/>
                  <a:gd name="connsiteY2-348" fmla="*/ 269875 h 1127125"/>
                  <a:gd name="connsiteX3-349" fmla="*/ 0 w 876300"/>
                  <a:gd name="connsiteY3-350" fmla="*/ 396875 h 1127125"/>
                  <a:gd name="connsiteX4-351" fmla="*/ 0 w 876300"/>
                  <a:gd name="connsiteY4-352" fmla="*/ 460375 h 1127125"/>
                  <a:gd name="connsiteX5-353" fmla="*/ 53975 w 876300"/>
                  <a:gd name="connsiteY5-354" fmla="*/ 504825 h 1127125"/>
                  <a:gd name="connsiteX6-355" fmla="*/ 323850 w 876300"/>
                  <a:gd name="connsiteY6-356" fmla="*/ 631825 h 1127125"/>
                  <a:gd name="connsiteX7-357" fmla="*/ 454025 w 876300"/>
                  <a:gd name="connsiteY7-358" fmla="*/ 758825 h 1127125"/>
                  <a:gd name="connsiteX8-359" fmla="*/ 454025 w 876300"/>
                  <a:gd name="connsiteY8-360" fmla="*/ 962025 h 1127125"/>
                  <a:gd name="connsiteX9-361" fmla="*/ 346075 w 876300"/>
                  <a:gd name="connsiteY9-362" fmla="*/ 1069975 h 1127125"/>
                  <a:gd name="connsiteX10-363" fmla="*/ 254000 w 876300"/>
                  <a:gd name="connsiteY10-364" fmla="*/ 1127125 h 1127125"/>
                  <a:gd name="connsiteX11-365" fmla="*/ 403225 w 876300"/>
                  <a:gd name="connsiteY11-366" fmla="*/ 1082675 h 1127125"/>
                  <a:gd name="connsiteX12-367" fmla="*/ 857250 w 876300"/>
                  <a:gd name="connsiteY12-368" fmla="*/ 393700 h 1127125"/>
                  <a:gd name="connsiteX13-369" fmla="*/ 850900 w 876300"/>
                  <a:gd name="connsiteY13-370" fmla="*/ 390525 h 1127125"/>
                  <a:gd name="connsiteX14-371" fmla="*/ 876300 w 876300"/>
                  <a:gd name="connsiteY14-372" fmla="*/ 292100 h 1127125"/>
                  <a:gd name="connsiteX15-373" fmla="*/ 841375 w 876300"/>
                  <a:gd name="connsiteY15-374" fmla="*/ 149225 h 1127125"/>
                  <a:gd name="connsiteX16-375" fmla="*/ 727075 w 876300"/>
                  <a:gd name="connsiteY16-376" fmla="*/ 53975 h 1127125"/>
                  <a:gd name="connsiteX17-377" fmla="*/ 577850 w 876300"/>
                  <a:gd name="connsiteY17-378" fmla="*/ 0 h 1127125"/>
                  <a:gd name="connsiteX18-379" fmla="*/ 466725 w 876300"/>
                  <a:gd name="connsiteY18-380" fmla="*/ 0 h 1127125"/>
                  <a:gd name="connsiteX0-381" fmla="*/ 466725 w 876300"/>
                  <a:gd name="connsiteY0-382" fmla="*/ 0 h 1127125"/>
                  <a:gd name="connsiteX1-383" fmla="*/ 320675 w 876300"/>
                  <a:gd name="connsiteY1-384" fmla="*/ 111125 h 1127125"/>
                  <a:gd name="connsiteX2-385" fmla="*/ 139700 w 876300"/>
                  <a:gd name="connsiteY2-386" fmla="*/ 269875 h 1127125"/>
                  <a:gd name="connsiteX3-387" fmla="*/ 22225 w 876300"/>
                  <a:gd name="connsiteY3-388" fmla="*/ 393700 h 1127125"/>
                  <a:gd name="connsiteX4-389" fmla="*/ 0 w 876300"/>
                  <a:gd name="connsiteY4-390" fmla="*/ 460375 h 1127125"/>
                  <a:gd name="connsiteX5-391" fmla="*/ 53975 w 876300"/>
                  <a:gd name="connsiteY5-392" fmla="*/ 504825 h 1127125"/>
                  <a:gd name="connsiteX6-393" fmla="*/ 323850 w 876300"/>
                  <a:gd name="connsiteY6-394" fmla="*/ 631825 h 1127125"/>
                  <a:gd name="connsiteX7-395" fmla="*/ 454025 w 876300"/>
                  <a:gd name="connsiteY7-396" fmla="*/ 758825 h 1127125"/>
                  <a:gd name="connsiteX8-397" fmla="*/ 454025 w 876300"/>
                  <a:gd name="connsiteY8-398" fmla="*/ 962025 h 1127125"/>
                  <a:gd name="connsiteX9-399" fmla="*/ 346075 w 876300"/>
                  <a:gd name="connsiteY9-400" fmla="*/ 1069975 h 1127125"/>
                  <a:gd name="connsiteX10-401" fmla="*/ 254000 w 876300"/>
                  <a:gd name="connsiteY10-402" fmla="*/ 1127125 h 1127125"/>
                  <a:gd name="connsiteX11-403" fmla="*/ 403225 w 876300"/>
                  <a:gd name="connsiteY11-404" fmla="*/ 1082675 h 1127125"/>
                  <a:gd name="connsiteX12-405" fmla="*/ 857250 w 876300"/>
                  <a:gd name="connsiteY12-406" fmla="*/ 393700 h 1127125"/>
                  <a:gd name="connsiteX13-407" fmla="*/ 850900 w 876300"/>
                  <a:gd name="connsiteY13-408" fmla="*/ 390525 h 1127125"/>
                  <a:gd name="connsiteX14-409" fmla="*/ 876300 w 876300"/>
                  <a:gd name="connsiteY14-410" fmla="*/ 292100 h 1127125"/>
                  <a:gd name="connsiteX15-411" fmla="*/ 841375 w 876300"/>
                  <a:gd name="connsiteY15-412" fmla="*/ 149225 h 1127125"/>
                  <a:gd name="connsiteX16-413" fmla="*/ 727075 w 876300"/>
                  <a:gd name="connsiteY16-414" fmla="*/ 53975 h 1127125"/>
                  <a:gd name="connsiteX17-415" fmla="*/ 577850 w 876300"/>
                  <a:gd name="connsiteY17-416" fmla="*/ 0 h 1127125"/>
                  <a:gd name="connsiteX18-417" fmla="*/ 466725 w 876300"/>
                  <a:gd name="connsiteY18-418" fmla="*/ 0 h 1127125"/>
                  <a:gd name="connsiteX0-419" fmla="*/ 466725 w 876300"/>
                  <a:gd name="connsiteY0-420" fmla="*/ 0 h 1127125"/>
                  <a:gd name="connsiteX1-421" fmla="*/ 320675 w 876300"/>
                  <a:gd name="connsiteY1-422" fmla="*/ 111125 h 1127125"/>
                  <a:gd name="connsiteX2-423" fmla="*/ 139700 w 876300"/>
                  <a:gd name="connsiteY2-424" fmla="*/ 269875 h 1127125"/>
                  <a:gd name="connsiteX3-425" fmla="*/ 22225 w 876300"/>
                  <a:gd name="connsiteY3-426" fmla="*/ 393700 h 1127125"/>
                  <a:gd name="connsiteX4-427" fmla="*/ 0 w 876300"/>
                  <a:gd name="connsiteY4-428" fmla="*/ 460375 h 1127125"/>
                  <a:gd name="connsiteX5-429" fmla="*/ 53975 w 876300"/>
                  <a:gd name="connsiteY5-430" fmla="*/ 504825 h 1127125"/>
                  <a:gd name="connsiteX6-431" fmla="*/ 323850 w 876300"/>
                  <a:gd name="connsiteY6-432" fmla="*/ 631825 h 1127125"/>
                  <a:gd name="connsiteX7-433" fmla="*/ 454025 w 876300"/>
                  <a:gd name="connsiteY7-434" fmla="*/ 758825 h 1127125"/>
                  <a:gd name="connsiteX8-435" fmla="*/ 454025 w 876300"/>
                  <a:gd name="connsiteY8-436" fmla="*/ 962025 h 1127125"/>
                  <a:gd name="connsiteX9-437" fmla="*/ 346075 w 876300"/>
                  <a:gd name="connsiteY9-438" fmla="*/ 1069975 h 1127125"/>
                  <a:gd name="connsiteX10-439" fmla="*/ 228600 w 876300"/>
                  <a:gd name="connsiteY10-440" fmla="*/ 1127125 h 1127125"/>
                  <a:gd name="connsiteX11-441" fmla="*/ 403225 w 876300"/>
                  <a:gd name="connsiteY11-442" fmla="*/ 1082675 h 1127125"/>
                  <a:gd name="connsiteX12-443" fmla="*/ 857250 w 876300"/>
                  <a:gd name="connsiteY12-444" fmla="*/ 393700 h 1127125"/>
                  <a:gd name="connsiteX13-445" fmla="*/ 850900 w 876300"/>
                  <a:gd name="connsiteY13-446" fmla="*/ 390525 h 1127125"/>
                  <a:gd name="connsiteX14-447" fmla="*/ 876300 w 876300"/>
                  <a:gd name="connsiteY14-448" fmla="*/ 292100 h 1127125"/>
                  <a:gd name="connsiteX15-449" fmla="*/ 841375 w 876300"/>
                  <a:gd name="connsiteY15-450" fmla="*/ 149225 h 1127125"/>
                  <a:gd name="connsiteX16-451" fmla="*/ 727075 w 876300"/>
                  <a:gd name="connsiteY16-452" fmla="*/ 53975 h 1127125"/>
                  <a:gd name="connsiteX17-453" fmla="*/ 577850 w 876300"/>
                  <a:gd name="connsiteY17-454" fmla="*/ 0 h 1127125"/>
                  <a:gd name="connsiteX18-455" fmla="*/ 466725 w 876300"/>
                  <a:gd name="connsiteY18-456" fmla="*/ 0 h 1127125"/>
                  <a:gd name="connsiteX0-457" fmla="*/ 466725 w 876300"/>
                  <a:gd name="connsiteY0-458" fmla="*/ 0 h 1122363"/>
                  <a:gd name="connsiteX1-459" fmla="*/ 320675 w 876300"/>
                  <a:gd name="connsiteY1-460" fmla="*/ 111125 h 1122363"/>
                  <a:gd name="connsiteX2-461" fmla="*/ 139700 w 876300"/>
                  <a:gd name="connsiteY2-462" fmla="*/ 269875 h 1122363"/>
                  <a:gd name="connsiteX3-463" fmla="*/ 22225 w 876300"/>
                  <a:gd name="connsiteY3-464" fmla="*/ 393700 h 1122363"/>
                  <a:gd name="connsiteX4-465" fmla="*/ 0 w 876300"/>
                  <a:gd name="connsiteY4-466" fmla="*/ 460375 h 1122363"/>
                  <a:gd name="connsiteX5-467" fmla="*/ 53975 w 876300"/>
                  <a:gd name="connsiteY5-468" fmla="*/ 504825 h 1122363"/>
                  <a:gd name="connsiteX6-469" fmla="*/ 323850 w 876300"/>
                  <a:gd name="connsiteY6-470" fmla="*/ 631825 h 1122363"/>
                  <a:gd name="connsiteX7-471" fmla="*/ 454025 w 876300"/>
                  <a:gd name="connsiteY7-472" fmla="*/ 758825 h 1122363"/>
                  <a:gd name="connsiteX8-473" fmla="*/ 454025 w 876300"/>
                  <a:gd name="connsiteY8-474" fmla="*/ 962025 h 1122363"/>
                  <a:gd name="connsiteX9-475" fmla="*/ 346075 w 876300"/>
                  <a:gd name="connsiteY9-476" fmla="*/ 1069975 h 1122363"/>
                  <a:gd name="connsiteX10-477" fmla="*/ 223838 w 876300"/>
                  <a:gd name="connsiteY10-478" fmla="*/ 1122363 h 1122363"/>
                  <a:gd name="connsiteX11-479" fmla="*/ 403225 w 876300"/>
                  <a:gd name="connsiteY11-480" fmla="*/ 1082675 h 1122363"/>
                  <a:gd name="connsiteX12-481" fmla="*/ 857250 w 876300"/>
                  <a:gd name="connsiteY12-482" fmla="*/ 393700 h 1122363"/>
                  <a:gd name="connsiteX13-483" fmla="*/ 850900 w 876300"/>
                  <a:gd name="connsiteY13-484" fmla="*/ 390525 h 1122363"/>
                  <a:gd name="connsiteX14-485" fmla="*/ 876300 w 876300"/>
                  <a:gd name="connsiteY14-486" fmla="*/ 292100 h 1122363"/>
                  <a:gd name="connsiteX15-487" fmla="*/ 841375 w 876300"/>
                  <a:gd name="connsiteY15-488" fmla="*/ 149225 h 1122363"/>
                  <a:gd name="connsiteX16-489" fmla="*/ 727075 w 876300"/>
                  <a:gd name="connsiteY16-490" fmla="*/ 53975 h 1122363"/>
                  <a:gd name="connsiteX17-491" fmla="*/ 577850 w 876300"/>
                  <a:gd name="connsiteY17-492" fmla="*/ 0 h 1122363"/>
                  <a:gd name="connsiteX18-493" fmla="*/ 466725 w 876300"/>
                  <a:gd name="connsiteY18-494" fmla="*/ 0 h 1122363"/>
                  <a:gd name="connsiteX0-495" fmla="*/ 466725 w 876300"/>
                  <a:gd name="connsiteY0-496" fmla="*/ 0 h 1122363"/>
                  <a:gd name="connsiteX1-497" fmla="*/ 320675 w 876300"/>
                  <a:gd name="connsiteY1-498" fmla="*/ 111125 h 1122363"/>
                  <a:gd name="connsiteX2-499" fmla="*/ 139700 w 876300"/>
                  <a:gd name="connsiteY2-500" fmla="*/ 269875 h 1122363"/>
                  <a:gd name="connsiteX3-501" fmla="*/ 22225 w 876300"/>
                  <a:gd name="connsiteY3-502" fmla="*/ 393700 h 1122363"/>
                  <a:gd name="connsiteX4-503" fmla="*/ 0 w 876300"/>
                  <a:gd name="connsiteY4-504" fmla="*/ 460375 h 1122363"/>
                  <a:gd name="connsiteX5-505" fmla="*/ 53975 w 876300"/>
                  <a:gd name="connsiteY5-506" fmla="*/ 504825 h 1122363"/>
                  <a:gd name="connsiteX6-507" fmla="*/ 323850 w 876300"/>
                  <a:gd name="connsiteY6-508" fmla="*/ 631825 h 1122363"/>
                  <a:gd name="connsiteX7-509" fmla="*/ 454025 w 876300"/>
                  <a:gd name="connsiteY7-510" fmla="*/ 758825 h 1122363"/>
                  <a:gd name="connsiteX8-511" fmla="*/ 454025 w 876300"/>
                  <a:gd name="connsiteY8-512" fmla="*/ 962025 h 1122363"/>
                  <a:gd name="connsiteX9-513" fmla="*/ 346075 w 876300"/>
                  <a:gd name="connsiteY9-514" fmla="*/ 1069975 h 1122363"/>
                  <a:gd name="connsiteX10-515" fmla="*/ 223838 w 876300"/>
                  <a:gd name="connsiteY10-516" fmla="*/ 1122363 h 1122363"/>
                  <a:gd name="connsiteX11-517" fmla="*/ 386556 w 876300"/>
                  <a:gd name="connsiteY11-518" fmla="*/ 1063625 h 1122363"/>
                  <a:gd name="connsiteX12-519" fmla="*/ 857250 w 876300"/>
                  <a:gd name="connsiteY12-520" fmla="*/ 393700 h 1122363"/>
                  <a:gd name="connsiteX13-521" fmla="*/ 850900 w 876300"/>
                  <a:gd name="connsiteY13-522" fmla="*/ 390525 h 1122363"/>
                  <a:gd name="connsiteX14-523" fmla="*/ 876300 w 876300"/>
                  <a:gd name="connsiteY14-524" fmla="*/ 292100 h 1122363"/>
                  <a:gd name="connsiteX15-525" fmla="*/ 841375 w 876300"/>
                  <a:gd name="connsiteY15-526" fmla="*/ 149225 h 1122363"/>
                  <a:gd name="connsiteX16-527" fmla="*/ 727075 w 876300"/>
                  <a:gd name="connsiteY16-528" fmla="*/ 53975 h 1122363"/>
                  <a:gd name="connsiteX17-529" fmla="*/ 577850 w 876300"/>
                  <a:gd name="connsiteY17-530" fmla="*/ 0 h 1122363"/>
                  <a:gd name="connsiteX18-531" fmla="*/ 466725 w 876300"/>
                  <a:gd name="connsiteY18-532" fmla="*/ 0 h 1122363"/>
                  <a:gd name="connsiteX0-533" fmla="*/ 466725 w 876300"/>
                  <a:gd name="connsiteY0-534" fmla="*/ 0 h 1122363"/>
                  <a:gd name="connsiteX1-535" fmla="*/ 320675 w 876300"/>
                  <a:gd name="connsiteY1-536" fmla="*/ 111125 h 1122363"/>
                  <a:gd name="connsiteX2-537" fmla="*/ 139700 w 876300"/>
                  <a:gd name="connsiteY2-538" fmla="*/ 269875 h 1122363"/>
                  <a:gd name="connsiteX3-539" fmla="*/ 22225 w 876300"/>
                  <a:gd name="connsiteY3-540" fmla="*/ 393700 h 1122363"/>
                  <a:gd name="connsiteX4-541" fmla="*/ 0 w 876300"/>
                  <a:gd name="connsiteY4-542" fmla="*/ 460375 h 1122363"/>
                  <a:gd name="connsiteX5-543" fmla="*/ 53975 w 876300"/>
                  <a:gd name="connsiteY5-544" fmla="*/ 504825 h 1122363"/>
                  <a:gd name="connsiteX6-545" fmla="*/ 323850 w 876300"/>
                  <a:gd name="connsiteY6-546" fmla="*/ 631825 h 1122363"/>
                  <a:gd name="connsiteX7-547" fmla="*/ 454025 w 876300"/>
                  <a:gd name="connsiteY7-548" fmla="*/ 758825 h 1122363"/>
                  <a:gd name="connsiteX8-549" fmla="*/ 454025 w 876300"/>
                  <a:gd name="connsiteY8-550" fmla="*/ 962025 h 1122363"/>
                  <a:gd name="connsiteX9-551" fmla="*/ 346075 w 876300"/>
                  <a:gd name="connsiteY9-552" fmla="*/ 1069975 h 1122363"/>
                  <a:gd name="connsiteX10-553" fmla="*/ 223838 w 876300"/>
                  <a:gd name="connsiteY10-554" fmla="*/ 1122363 h 1122363"/>
                  <a:gd name="connsiteX11-555" fmla="*/ 422275 w 876300"/>
                  <a:gd name="connsiteY11-556" fmla="*/ 1030288 h 1122363"/>
                  <a:gd name="connsiteX12-557" fmla="*/ 857250 w 876300"/>
                  <a:gd name="connsiteY12-558" fmla="*/ 393700 h 1122363"/>
                  <a:gd name="connsiteX13-559" fmla="*/ 850900 w 876300"/>
                  <a:gd name="connsiteY13-560" fmla="*/ 390525 h 1122363"/>
                  <a:gd name="connsiteX14-561" fmla="*/ 876300 w 876300"/>
                  <a:gd name="connsiteY14-562" fmla="*/ 292100 h 1122363"/>
                  <a:gd name="connsiteX15-563" fmla="*/ 841375 w 876300"/>
                  <a:gd name="connsiteY15-564" fmla="*/ 149225 h 1122363"/>
                  <a:gd name="connsiteX16-565" fmla="*/ 727075 w 876300"/>
                  <a:gd name="connsiteY16-566" fmla="*/ 53975 h 1122363"/>
                  <a:gd name="connsiteX17-567" fmla="*/ 577850 w 876300"/>
                  <a:gd name="connsiteY17-568" fmla="*/ 0 h 1122363"/>
                  <a:gd name="connsiteX18-569" fmla="*/ 466725 w 876300"/>
                  <a:gd name="connsiteY18-570" fmla="*/ 0 h 1122363"/>
                  <a:gd name="connsiteX0-571" fmla="*/ 466725 w 876300"/>
                  <a:gd name="connsiteY0-572" fmla="*/ 0 h 1122363"/>
                  <a:gd name="connsiteX1-573" fmla="*/ 320675 w 876300"/>
                  <a:gd name="connsiteY1-574" fmla="*/ 111125 h 1122363"/>
                  <a:gd name="connsiteX2-575" fmla="*/ 139700 w 876300"/>
                  <a:gd name="connsiteY2-576" fmla="*/ 269875 h 1122363"/>
                  <a:gd name="connsiteX3-577" fmla="*/ 22225 w 876300"/>
                  <a:gd name="connsiteY3-578" fmla="*/ 393700 h 1122363"/>
                  <a:gd name="connsiteX4-579" fmla="*/ 0 w 876300"/>
                  <a:gd name="connsiteY4-580" fmla="*/ 460375 h 1122363"/>
                  <a:gd name="connsiteX5-581" fmla="*/ 53975 w 876300"/>
                  <a:gd name="connsiteY5-582" fmla="*/ 504825 h 1122363"/>
                  <a:gd name="connsiteX6-583" fmla="*/ 323850 w 876300"/>
                  <a:gd name="connsiteY6-584" fmla="*/ 631825 h 1122363"/>
                  <a:gd name="connsiteX7-585" fmla="*/ 454025 w 876300"/>
                  <a:gd name="connsiteY7-586" fmla="*/ 758825 h 1122363"/>
                  <a:gd name="connsiteX8-587" fmla="*/ 454025 w 876300"/>
                  <a:gd name="connsiteY8-588" fmla="*/ 962025 h 1122363"/>
                  <a:gd name="connsiteX9-589" fmla="*/ 346075 w 876300"/>
                  <a:gd name="connsiteY9-590" fmla="*/ 1069975 h 1122363"/>
                  <a:gd name="connsiteX10-591" fmla="*/ 223838 w 876300"/>
                  <a:gd name="connsiteY10-592" fmla="*/ 1122363 h 1122363"/>
                  <a:gd name="connsiteX11-593" fmla="*/ 422275 w 876300"/>
                  <a:gd name="connsiteY11-594" fmla="*/ 1030288 h 1122363"/>
                  <a:gd name="connsiteX12-595" fmla="*/ 857250 w 876300"/>
                  <a:gd name="connsiteY12-596" fmla="*/ 393700 h 1122363"/>
                  <a:gd name="connsiteX13-597" fmla="*/ 860425 w 876300"/>
                  <a:gd name="connsiteY13-598" fmla="*/ 385763 h 1122363"/>
                  <a:gd name="connsiteX14-599" fmla="*/ 876300 w 876300"/>
                  <a:gd name="connsiteY14-600" fmla="*/ 292100 h 1122363"/>
                  <a:gd name="connsiteX15-601" fmla="*/ 841375 w 876300"/>
                  <a:gd name="connsiteY15-602" fmla="*/ 149225 h 1122363"/>
                  <a:gd name="connsiteX16-603" fmla="*/ 727075 w 876300"/>
                  <a:gd name="connsiteY16-604" fmla="*/ 53975 h 1122363"/>
                  <a:gd name="connsiteX17-605" fmla="*/ 577850 w 876300"/>
                  <a:gd name="connsiteY17-606" fmla="*/ 0 h 1122363"/>
                  <a:gd name="connsiteX18-607" fmla="*/ 466725 w 876300"/>
                  <a:gd name="connsiteY18-608" fmla="*/ 0 h 1122363"/>
                  <a:gd name="connsiteX0-609" fmla="*/ 466725 w 876300"/>
                  <a:gd name="connsiteY0-610" fmla="*/ 0 h 1122363"/>
                  <a:gd name="connsiteX1-611" fmla="*/ 320675 w 876300"/>
                  <a:gd name="connsiteY1-612" fmla="*/ 111125 h 1122363"/>
                  <a:gd name="connsiteX2-613" fmla="*/ 139700 w 876300"/>
                  <a:gd name="connsiteY2-614" fmla="*/ 269875 h 1122363"/>
                  <a:gd name="connsiteX3-615" fmla="*/ 22225 w 876300"/>
                  <a:gd name="connsiteY3-616" fmla="*/ 393700 h 1122363"/>
                  <a:gd name="connsiteX4-617" fmla="*/ 0 w 876300"/>
                  <a:gd name="connsiteY4-618" fmla="*/ 460375 h 1122363"/>
                  <a:gd name="connsiteX5-619" fmla="*/ 53975 w 876300"/>
                  <a:gd name="connsiteY5-620" fmla="*/ 504825 h 1122363"/>
                  <a:gd name="connsiteX6-621" fmla="*/ 323850 w 876300"/>
                  <a:gd name="connsiteY6-622" fmla="*/ 631825 h 1122363"/>
                  <a:gd name="connsiteX7-623" fmla="*/ 454025 w 876300"/>
                  <a:gd name="connsiteY7-624" fmla="*/ 758825 h 1122363"/>
                  <a:gd name="connsiteX8-625" fmla="*/ 454025 w 876300"/>
                  <a:gd name="connsiteY8-626" fmla="*/ 962025 h 1122363"/>
                  <a:gd name="connsiteX9-627" fmla="*/ 346075 w 876300"/>
                  <a:gd name="connsiteY9-628" fmla="*/ 1069975 h 1122363"/>
                  <a:gd name="connsiteX10-629" fmla="*/ 223838 w 876300"/>
                  <a:gd name="connsiteY10-630" fmla="*/ 1122363 h 1122363"/>
                  <a:gd name="connsiteX11-631" fmla="*/ 422275 w 876300"/>
                  <a:gd name="connsiteY11-632" fmla="*/ 1030288 h 1122363"/>
                  <a:gd name="connsiteX12-633" fmla="*/ 857250 w 876300"/>
                  <a:gd name="connsiteY12-634" fmla="*/ 393700 h 1122363"/>
                  <a:gd name="connsiteX13-635" fmla="*/ 869950 w 876300"/>
                  <a:gd name="connsiteY13-636" fmla="*/ 376238 h 1122363"/>
                  <a:gd name="connsiteX14-637" fmla="*/ 876300 w 876300"/>
                  <a:gd name="connsiteY14-638" fmla="*/ 292100 h 1122363"/>
                  <a:gd name="connsiteX15-639" fmla="*/ 841375 w 876300"/>
                  <a:gd name="connsiteY15-640" fmla="*/ 149225 h 1122363"/>
                  <a:gd name="connsiteX16-641" fmla="*/ 727075 w 876300"/>
                  <a:gd name="connsiteY16-642" fmla="*/ 53975 h 1122363"/>
                  <a:gd name="connsiteX17-643" fmla="*/ 577850 w 876300"/>
                  <a:gd name="connsiteY17-644" fmla="*/ 0 h 1122363"/>
                  <a:gd name="connsiteX18-645" fmla="*/ 466725 w 876300"/>
                  <a:gd name="connsiteY18-646" fmla="*/ 0 h 1122363"/>
                  <a:gd name="connsiteX0-647" fmla="*/ 466725 w 876300"/>
                  <a:gd name="connsiteY0-648" fmla="*/ 0 h 1122363"/>
                  <a:gd name="connsiteX1-649" fmla="*/ 320675 w 876300"/>
                  <a:gd name="connsiteY1-650" fmla="*/ 111125 h 1122363"/>
                  <a:gd name="connsiteX2-651" fmla="*/ 139700 w 876300"/>
                  <a:gd name="connsiteY2-652" fmla="*/ 269875 h 1122363"/>
                  <a:gd name="connsiteX3-653" fmla="*/ 22225 w 876300"/>
                  <a:gd name="connsiteY3-654" fmla="*/ 393700 h 1122363"/>
                  <a:gd name="connsiteX4-655" fmla="*/ 0 w 876300"/>
                  <a:gd name="connsiteY4-656" fmla="*/ 460375 h 1122363"/>
                  <a:gd name="connsiteX5-657" fmla="*/ 53975 w 876300"/>
                  <a:gd name="connsiteY5-658" fmla="*/ 504825 h 1122363"/>
                  <a:gd name="connsiteX6-659" fmla="*/ 323850 w 876300"/>
                  <a:gd name="connsiteY6-660" fmla="*/ 631825 h 1122363"/>
                  <a:gd name="connsiteX7-661" fmla="*/ 454025 w 876300"/>
                  <a:gd name="connsiteY7-662" fmla="*/ 758825 h 1122363"/>
                  <a:gd name="connsiteX8-663" fmla="*/ 454025 w 876300"/>
                  <a:gd name="connsiteY8-664" fmla="*/ 962025 h 1122363"/>
                  <a:gd name="connsiteX9-665" fmla="*/ 346075 w 876300"/>
                  <a:gd name="connsiteY9-666" fmla="*/ 1069975 h 1122363"/>
                  <a:gd name="connsiteX10-667" fmla="*/ 223838 w 876300"/>
                  <a:gd name="connsiteY10-668" fmla="*/ 1122363 h 1122363"/>
                  <a:gd name="connsiteX11-669" fmla="*/ 422275 w 876300"/>
                  <a:gd name="connsiteY11-670" fmla="*/ 1030288 h 1122363"/>
                  <a:gd name="connsiteX12-671" fmla="*/ 869950 w 876300"/>
                  <a:gd name="connsiteY12-672" fmla="*/ 376238 h 1122363"/>
                  <a:gd name="connsiteX13-673" fmla="*/ 876300 w 876300"/>
                  <a:gd name="connsiteY13-674" fmla="*/ 292100 h 1122363"/>
                  <a:gd name="connsiteX14-675" fmla="*/ 841375 w 876300"/>
                  <a:gd name="connsiteY14-676" fmla="*/ 149225 h 1122363"/>
                  <a:gd name="connsiteX15-677" fmla="*/ 727075 w 876300"/>
                  <a:gd name="connsiteY15-678" fmla="*/ 53975 h 1122363"/>
                  <a:gd name="connsiteX16-679" fmla="*/ 577850 w 876300"/>
                  <a:gd name="connsiteY16-680" fmla="*/ 0 h 1122363"/>
                  <a:gd name="connsiteX17-681" fmla="*/ 466725 w 876300"/>
                  <a:gd name="connsiteY17-682" fmla="*/ 0 h 1122363"/>
                  <a:gd name="connsiteX0-683" fmla="*/ 466725 w 876300"/>
                  <a:gd name="connsiteY0-684" fmla="*/ 0 h 1122363"/>
                  <a:gd name="connsiteX1-685" fmla="*/ 320675 w 876300"/>
                  <a:gd name="connsiteY1-686" fmla="*/ 111125 h 1122363"/>
                  <a:gd name="connsiteX2-687" fmla="*/ 139700 w 876300"/>
                  <a:gd name="connsiteY2-688" fmla="*/ 269875 h 1122363"/>
                  <a:gd name="connsiteX3-689" fmla="*/ 22225 w 876300"/>
                  <a:gd name="connsiteY3-690" fmla="*/ 393700 h 1122363"/>
                  <a:gd name="connsiteX4-691" fmla="*/ 0 w 876300"/>
                  <a:gd name="connsiteY4-692" fmla="*/ 460375 h 1122363"/>
                  <a:gd name="connsiteX5-693" fmla="*/ 53975 w 876300"/>
                  <a:gd name="connsiteY5-694" fmla="*/ 504825 h 1122363"/>
                  <a:gd name="connsiteX6-695" fmla="*/ 323850 w 876300"/>
                  <a:gd name="connsiteY6-696" fmla="*/ 631825 h 1122363"/>
                  <a:gd name="connsiteX7-697" fmla="*/ 454025 w 876300"/>
                  <a:gd name="connsiteY7-698" fmla="*/ 758825 h 1122363"/>
                  <a:gd name="connsiteX8-699" fmla="*/ 454025 w 876300"/>
                  <a:gd name="connsiteY8-700" fmla="*/ 962025 h 1122363"/>
                  <a:gd name="connsiteX9-701" fmla="*/ 346075 w 876300"/>
                  <a:gd name="connsiteY9-702" fmla="*/ 1069975 h 1122363"/>
                  <a:gd name="connsiteX10-703" fmla="*/ 223838 w 876300"/>
                  <a:gd name="connsiteY10-704" fmla="*/ 1122363 h 1122363"/>
                  <a:gd name="connsiteX11-705" fmla="*/ 422275 w 876300"/>
                  <a:gd name="connsiteY11-706" fmla="*/ 1030288 h 1122363"/>
                  <a:gd name="connsiteX12-707" fmla="*/ 869950 w 876300"/>
                  <a:gd name="connsiteY12-708" fmla="*/ 376238 h 1122363"/>
                  <a:gd name="connsiteX13-709" fmla="*/ 876300 w 876300"/>
                  <a:gd name="connsiteY13-710" fmla="*/ 292100 h 1122363"/>
                  <a:gd name="connsiteX14-711" fmla="*/ 841375 w 876300"/>
                  <a:gd name="connsiteY14-712" fmla="*/ 149225 h 1122363"/>
                  <a:gd name="connsiteX15-713" fmla="*/ 727075 w 876300"/>
                  <a:gd name="connsiteY15-714" fmla="*/ 53975 h 1122363"/>
                  <a:gd name="connsiteX16-715" fmla="*/ 577850 w 876300"/>
                  <a:gd name="connsiteY16-716" fmla="*/ 0 h 1122363"/>
                  <a:gd name="connsiteX17-717" fmla="*/ 466725 w 876300"/>
                  <a:gd name="connsiteY17-718" fmla="*/ 0 h 1122363"/>
                  <a:gd name="connsiteX0-719" fmla="*/ 466725 w 876311"/>
                  <a:gd name="connsiteY0-720" fmla="*/ 0 h 1122363"/>
                  <a:gd name="connsiteX1-721" fmla="*/ 320675 w 876311"/>
                  <a:gd name="connsiteY1-722" fmla="*/ 111125 h 1122363"/>
                  <a:gd name="connsiteX2-723" fmla="*/ 139700 w 876311"/>
                  <a:gd name="connsiteY2-724" fmla="*/ 269875 h 1122363"/>
                  <a:gd name="connsiteX3-725" fmla="*/ 22225 w 876311"/>
                  <a:gd name="connsiteY3-726" fmla="*/ 393700 h 1122363"/>
                  <a:gd name="connsiteX4-727" fmla="*/ 0 w 876311"/>
                  <a:gd name="connsiteY4-728" fmla="*/ 460375 h 1122363"/>
                  <a:gd name="connsiteX5-729" fmla="*/ 53975 w 876311"/>
                  <a:gd name="connsiteY5-730" fmla="*/ 504825 h 1122363"/>
                  <a:gd name="connsiteX6-731" fmla="*/ 323850 w 876311"/>
                  <a:gd name="connsiteY6-732" fmla="*/ 631825 h 1122363"/>
                  <a:gd name="connsiteX7-733" fmla="*/ 454025 w 876311"/>
                  <a:gd name="connsiteY7-734" fmla="*/ 758825 h 1122363"/>
                  <a:gd name="connsiteX8-735" fmla="*/ 454025 w 876311"/>
                  <a:gd name="connsiteY8-736" fmla="*/ 962025 h 1122363"/>
                  <a:gd name="connsiteX9-737" fmla="*/ 346075 w 876311"/>
                  <a:gd name="connsiteY9-738" fmla="*/ 1069975 h 1122363"/>
                  <a:gd name="connsiteX10-739" fmla="*/ 223838 w 876311"/>
                  <a:gd name="connsiteY10-740" fmla="*/ 1122363 h 1122363"/>
                  <a:gd name="connsiteX11-741" fmla="*/ 422275 w 876311"/>
                  <a:gd name="connsiteY11-742" fmla="*/ 1030288 h 1122363"/>
                  <a:gd name="connsiteX12-743" fmla="*/ 869950 w 876311"/>
                  <a:gd name="connsiteY12-744" fmla="*/ 376238 h 1122363"/>
                  <a:gd name="connsiteX13-745" fmla="*/ 876300 w 876311"/>
                  <a:gd name="connsiteY13-746" fmla="*/ 292100 h 1122363"/>
                  <a:gd name="connsiteX14-747" fmla="*/ 841375 w 876311"/>
                  <a:gd name="connsiteY14-748" fmla="*/ 149225 h 1122363"/>
                  <a:gd name="connsiteX15-749" fmla="*/ 727075 w 876311"/>
                  <a:gd name="connsiteY15-750" fmla="*/ 53975 h 1122363"/>
                  <a:gd name="connsiteX16-751" fmla="*/ 577850 w 876311"/>
                  <a:gd name="connsiteY16-752" fmla="*/ 0 h 1122363"/>
                  <a:gd name="connsiteX17-753" fmla="*/ 466725 w 876311"/>
                  <a:gd name="connsiteY17-754" fmla="*/ 0 h 1122363"/>
                  <a:gd name="connsiteX0-755" fmla="*/ 466725 w 876311"/>
                  <a:gd name="connsiteY0-756" fmla="*/ 0 h 1122363"/>
                  <a:gd name="connsiteX1-757" fmla="*/ 320675 w 876311"/>
                  <a:gd name="connsiteY1-758" fmla="*/ 111125 h 1122363"/>
                  <a:gd name="connsiteX2-759" fmla="*/ 139700 w 876311"/>
                  <a:gd name="connsiteY2-760" fmla="*/ 269875 h 1122363"/>
                  <a:gd name="connsiteX3-761" fmla="*/ 22225 w 876311"/>
                  <a:gd name="connsiteY3-762" fmla="*/ 393700 h 1122363"/>
                  <a:gd name="connsiteX4-763" fmla="*/ 0 w 876311"/>
                  <a:gd name="connsiteY4-764" fmla="*/ 460375 h 1122363"/>
                  <a:gd name="connsiteX5-765" fmla="*/ 53975 w 876311"/>
                  <a:gd name="connsiteY5-766" fmla="*/ 504825 h 1122363"/>
                  <a:gd name="connsiteX6-767" fmla="*/ 323850 w 876311"/>
                  <a:gd name="connsiteY6-768" fmla="*/ 631825 h 1122363"/>
                  <a:gd name="connsiteX7-769" fmla="*/ 454025 w 876311"/>
                  <a:gd name="connsiteY7-770" fmla="*/ 758825 h 1122363"/>
                  <a:gd name="connsiteX8-771" fmla="*/ 454025 w 876311"/>
                  <a:gd name="connsiteY8-772" fmla="*/ 962025 h 1122363"/>
                  <a:gd name="connsiteX9-773" fmla="*/ 346075 w 876311"/>
                  <a:gd name="connsiteY9-774" fmla="*/ 1069975 h 1122363"/>
                  <a:gd name="connsiteX10-775" fmla="*/ 223838 w 876311"/>
                  <a:gd name="connsiteY10-776" fmla="*/ 1122363 h 1122363"/>
                  <a:gd name="connsiteX11-777" fmla="*/ 422275 w 876311"/>
                  <a:gd name="connsiteY11-778" fmla="*/ 1030288 h 1122363"/>
                  <a:gd name="connsiteX12-779" fmla="*/ 869950 w 876311"/>
                  <a:gd name="connsiteY12-780" fmla="*/ 376238 h 1122363"/>
                  <a:gd name="connsiteX13-781" fmla="*/ 876300 w 876311"/>
                  <a:gd name="connsiteY13-782" fmla="*/ 292100 h 1122363"/>
                  <a:gd name="connsiteX14-783" fmla="*/ 841375 w 876311"/>
                  <a:gd name="connsiteY14-784" fmla="*/ 149225 h 1122363"/>
                  <a:gd name="connsiteX15-785" fmla="*/ 727075 w 876311"/>
                  <a:gd name="connsiteY15-786" fmla="*/ 53975 h 1122363"/>
                  <a:gd name="connsiteX16-787" fmla="*/ 577850 w 876311"/>
                  <a:gd name="connsiteY16-788" fmla="*/ 0 h 1122363"/>
                  <a:gd name="connsiteX17-789" fmla="*/ 466725 w 876311"/>
                  <a:gd name="connsiteY17-790" fmla="*/ 0 h 1122363"/>
                  <a:gd name="connsiteX0-791" fmla="*/ 466725 w 876311"/>
                  <a:gd name="connsiteY0-792" fmla="*/ 0 h 1122363"/>
                  <a:gd name="connsiteX1-793" fmla="*/ 320675 w 876311"/>
                  <a:gd name="connsiteY1-794" fmla="*/ 111125 h 1122363"/>
                  <a:gd name="connsiteX2-795" fmla="*/ 139700 w 876311"/>
                  <a:gd name="connsiteY2-796" fmla="*/ 269875 h 1122363"/>
                  <a:gd name="connsiteX3-797" fmla="*/ 22225 w 876311"/>
                  <a:gd name="connsiteY3-798" fmla="*/ 393700 h 1122363"/>
                  <a:gd name="connsiteX4-799" fmla="*/ 0 w 876311"/>
                  <a:gd name="connsiteY4-800" fmla="*/ 460375 h 1122363"/>
                  <a:gd name="connsiteX5-801" fmla="*/ 53975 w 876311"/>
                  <a:gd name="connsiteY5-802" fmla="*/ 504825 h 1122363"/>
                  <a:gd name="connsiteX6-803" fmla="*/ 323850 w 876311"/>
                  <a:gd name="connsiteY6-804" fmla="*/ 631825 h 1122363"/>
                  <a:gd name="connsiteX7-805" fmla="*/ 454025 w 876311"/>
                  <a:gd name="connsiteY7-806" fmla="*/ 758825 h 1122363"/>
                  <a:gd name="connsiteX8-807" fmla="*/ 454025 w 876311"/>
                  <a:gd name="connsiteY8-808" fmla="*/ 962025 h 1122363"/>
                  <a:gd name="connsiteX9-809" fmla="*/ 346075 w 876311"/>
                  <a:gd name="connsiteY9-810" fmla="*/ 1069975 h 1122363"/>
                  <a:gd name="connsiteX10-811" fmla="*/ 223838 w 876311"/>
                  <a:gd name="connsiteY10-812" fmla="*/ 1122363 h 1122363"/>
                  <a:gd name="connsiteX11-813" fmla="*/ 422275 w 876311"/>
                  <a:gd name="connsiteY11-814" fmla="*/ 1030288 h 1122363"/>
                  <a:gd name="connsiteX12-815" fmla="*/ 869950 w 876311"/>
                  <a:gd name="connsiteY12-816" fmla="*/ 376238 h 1122363"/>
                  <a:gd name="connsiteX13-817" fmla="*/ 876300 w 876311"/>
                  <a:gd name="connsiteY13-818" fmla="*/ 292100 h 1122363"/>
                  <a:gd name="connsiteX14-819" fmla="*/ 841375 w 876311"/>
                  <a:gd name="connsiteY14-820" fmla="*/ 149225 h 1122363"/>
                  <a:gd name="connsiteX15-821" fmla="*/ 727075 w 876311"/>
                  <a:gd name="connsiteY15-822" fmla="*/ 53975 h 1122363"/>
                  <a:gd name="connsiteX16-823" fmla="*/ 577850 w 876311"/>
                  <a:gd name="connsiteY16-824" fmla="*/ 0 h 1122363"/>
                  <a:gd name="connsiteX17-825" fmla="*/ 466725 w 876311"/>
                  <a:gd name="connsiteY17-826" fmla="*/ 0 h 1122363"/>
                  <a:gd name="connsiteX0-827" fmla="*/ 466725 w 876311"/>
                  <a:gd name="connsiteY0-828" fmla="*/ 0 h 1122363"/>
                  <a:gd name="connsiteX1-829" fmla="*/ 320675 w 876311"/>
                  <a:gd name="connsiteY1-830" fmla="*/ 111125 h 1122363"/>
                  <a:gd name="connsiteX2-831" fmla="*/ 139700 w 876311"/>
                  <a:gd name="connsiteY2-832" fmla="*/ 269875 h 1122363"/>
                  <a:gd name="connsiteX3-833" fmla="*/ 22225 w 876311"/>
                  <a:gd name="connsiteY3-834" fmla="*/ 393700 h 1122363"/>
                  <a:gd name="connsiteX4-835" fmla="*/ 0 w 876311"/>
                  <a:gd name="connsiteY4-836" fmla="*/ 460375 h 1122363"/>
                  <a:gd name="connsiteX5-837" fmla="*/ 53975 w 876311"/>
                  <a:gd name="connsiteY5-838" fmla="*/ 504825 h 1122363"/>
                  <a:gd name="connsiteX6-839" fmla="*/ 323850 w 876311"/>
                  <a:gd name="connsiteY6-840" fmla="*/ 631825 h 1122363"/>
                  <a:gd name="connsiteX7-841" fmla="*/ 454025 w 876311"/>
                  <a:gd name="connsiteY7-842" fmla="*/ 758825 h 1122363"/>
                  <a:gd name="connsiteX8-843" fmla="*/ 454025 w 876311"/>
                  <a:gd name="connsiteY8-844" fmla="*/ 962025 h 1122363"/>
                  <a:gd name="connsiteX9-845" fmla="*/ 346075 w 876311"/>
                  <a:gd name="connsiteY9-846" fmla="*/ 1069975 h 1122363"/>
                  <a:gd name="connsiteX10-847" fmla="*/ 223838 w 876311"/>
                  <a:gd name="connsiteY10-848" fmla="*/ 1122363 h 1122363"/>
                  <a:gd name="connsiteX11-849" fmla="*/ 422275 w 876311"/>
                  <a:gd name="connsiteY11-850" fmla="*/ 1030288 h 1122363"/>
                  <a:gd name="connsiteX12-851" fmla="*/ 869950 w 876311"/>
                  <a:gd name="connsiteY12-852" fmla="*/ 376238 h 1122363"/>
                  <a:gd name="connsiteX13-853" fmla="*/ 876300 w 876311"/>
                  <a:gd name="connsiteY13-854" fmla="*/ 292100 h 1122363"/>
                  <a:gd name="connsiteX14-855" fmla="*/ 841375 w 876311"/>
                  <a:gd name="connsiteY14-856" fmla="*/ 149225 h 1122363"/>
                  <a:gd name="connsiteX15-857" fmla="*/ 727075 w 876311"/>
                  <a:gd name="connsiteY15-858" fmla="*/ 53975 h 1122363"/>
                  <a:gd name="connsiteX16-859" fmla="*/ 577850 w 876311"/>
                  <a:gd name="connsiteY16-860" fmla="*/ 0 h 1122363"/>
                  <a:gd name="connsiteX17-861" fmla="*/ 466725 w 876311"/>
                  <a:gd name="connsiteY17-862" fmla="*/ 0 h 1122363"/>
                  <a:gd name="connsiteX0-863" fmla="*/ 466725 w 876311"/>
                  <a:gd name="connsiteY0-864" fmla="*/ 0 h 1122363"/>
                  <a:gd name="connsiteX1-865" fmla="*/ 320675 w 876311"/>
                  <a:gd name="connsiteY1-866" fmla="*/ 111125 h 1122363"/>
                  <a:gd name="connsiteX2-867" fmla="*/ 139700 w 876311"/>
                  <a:gd name="connsiteY2-868" fmla="*/ 269875 h 1122363"/>
                  <a:gd name="connsiteX3-869" fmla="*/ 22225 w 876311"/>
                  <a:gd name="connsiteY3-870" fmla="*/ 393700 h 1122363"/>
                  <a:gd name="connsiteX4-871" fmla="*/ 0 w 876311"/>
                  <a:gd name="connsiteY4-872" fmla="*/ 460375 h 1122363"/>
                  <a:gd name="connsiteX5-873" fmla="*/ 53975 w 876311"/>
                  <a:gd name="connsiteY5-874" fmla="*/ 504825 h 1122363"/>
                  <a:gd name="connsiteX6-875" fmla="*/ 323850 w 876311"/>
                  <a:gd name="connsiteY6-876" fmla="*/ 631825 h 1122363"/>
                  <a:gd name="connsiteX7-877" fmla="*/ 454025 w 876311"/>
                  <a:gd name="connsiteY7-878" fmla="*/ 758825 h 1122363"/>
                  <a:gd name="connsiteX8-879" fmla="*/ 454025 w 876311"/>
                  <a:gd name="connsiteY8-880" fmla="*/ 962025 h 1122363"/>
                  <a:gd name="connsiteX9-881" fmla="*/ 346075 w 876311"/>
                  <a:gd name="connsiteY9-882" fmla="*/ 1069975 h 1122363"/>
                  <a:gd name="connsiteX10-883" fmla="*/ 223838 w 876311"/>
                  <a:gd name="connsiteY10-884" fmla="*/ 1122363 h 1122363"/>
                  <a:gd name="connsiteX11-885" fmla="*/ 422275 w 876311"/>
                  <a:gd name="connsiteY11-886" fmla="*/ 1030288 h 1122363"/>
                  <a:gd name="connsiteX12-887" fmla="*/ 869950 w 876311"/>
                  <a:gd name="connsiteY12-888" fmla="*/ 376238 h 1122363"/>
                  <a:gd name="connsiteX13-889" fmla="*/ 876300 w 876311"/>
                  <a:gd name="connsiteY13-890" fmla="*/ 292100 h 1122363"/>
                  <a:gd name="connsiteX14-891" fmla="*/ 841375 w 876311"/>
                  <a:gd name="connsiteY14-892" fmla="*/ 149225 h 1122363"/>
                  <a:gd name="connsiteX15-893" fmla="*/ 727075 w 876311"/>
                  <a:gd name="connsiteY15-894" fmla="*/ 53975 h 1122363"/>
                  <a:gd name="connsiteX16-895" fmla="*/ 577850 w 876311"/>
                  <a:gd name="connsiteY16-896" fmla="*/ 0 h 1122363"/>
                  <a:gd name="connsiteX17-897" fmla="*/ 466725 w 876311"/>
                  <a:gd name="connsiteY17-898" fmla="*/ 0 h 1122363"/>
                  <a:gd name="connsiteX0-899" fmla="*/ 466725 w 876311"/>
                  <a:gd name="connsiteY0-900" fmla="*/ 0 h 1122363"/>
                  <a:gd name="connsiteX1-901" fmla="*/ 320675 w 876311"/>
                  <a:gd name="connsiteY1-902" fmla="*/ 111125 h 1122363"/>
                  <a:gd name="connsiteX2-903" fmla="*/ 139700 w 876311"/>
                  <a:gd name="connsiteY2-904" fmla="*/ 269875 h 1122363"/>
                  <a:gd name="connsiteX3-905" fmla="*/ 22225 w 876311"/>
                  <a:gd name="connsiteY3-906" fmla="*/ 393700 h 1122363"/>
                  <a:gd name="connsiteX4-907" fmla="*/ 0 w 876311"/>
                  <a:gd name="connsiteY4-908" fmla="*/ 460375 h 1122363"/>
                  <a:gd name="connsiteX5-909" fmla="*/ 53975 w 876311"/>
                  <a:gd name="connsiteY5-910" fmla="*/ 504825 h 1122363"/>
                  <a:gd name="connsiteX6-911" fmla="*/ 323850 w 876311"/>
                  <a:gd name="connsiteY6-912" fmla="*/ 631825 h 1122363"/>
                  <a:gd name="connsiteX7-913" fmla="*/ 454025 w 876311"/>
                  <a:gd name="connsiteY7-914" fmla="*/ 758825 h 1122363"/>
                  <a:gd name="connsiteX8-915" fmla="*/ 454025 w 876311"/>
                  <a:gd name="connsiteY8-916" fmla="*/ 962025 h 1122363"/>
                  <a:gd name="connsiteX9-917" fmla="*/ 346075 w 876311"/>
                  <a:gd name="connsiteY9-918" fmla="*/ 1069975 h 1122363"/>
                  <a:gd name="connsiteX10-919" fmla="*/ 223838 w 876311"/>
                  <a:gd name="connsiteY10-920" fmla="*/ 1122363 h 1122363"/>
                  <a:gd name="connsiteX11-921" fmla="*/ 422275 w 876311"/>
                  <a:gd name="connsiteY11-922" fmla="*/ 1030288 h 1122363"/>
                  <a:gd name="connsiteX12-923" fmla="*/ 869950 w 876311"/>
                  <a:gd name="connsiteY12-924" fmla="*/ 376238 h 1122363"/>
                  <a:gd name="connsiteX13-925" fmla="*/ 876300 w 876311"/>
                  <a:gd name="connsiteY13-926" fmla="*/ 292100 h 1122363"/>
                  <a:gd name="connsiteX14-927" fmla="*/ 841375 w 876311"/>
                  <a:gd name="connsiteY14-928" fmla="*/ 149225 h 1122363"/>
                  <a:gd name="connsiteX15-929" fmla="*/ 727075 w 876311"/>
                  <a:gd name="connsiteY15-930" fmla="*/ 53975 h 1122363"/>
                  <a:gd name="connsiteX16-931" fmla="*/ 577850 w 876311"/>
                  <a:gd name="connsiteY16-932" fmla="*/ 0 h 1122363"/>
                  <a:gd name="connsiteX17-933" fmla="*/ 466725 w 876311"/>
                  <a:gd name="connsiteY17-934" fmla="*/ 0 h 1122363"/>
                  <a:gd name="connsiteX0-935" fmla="*/ 466725 w 876311"/>
                  <a:gd name="connsiteY0-936" fmla="*/ 3175 h 1125538"/>
                  <a:gd name="connsiteX1-937" fmla="*/ 320675 w 876311"/>
                  <a:gd name="connsiteY1-938" fmla="*/ 114300 h 1125538"/>
                  <a:gd name="connsiteX2-939" fmla="*/ 139700 w 876311"/>
                  <a:gd name="connsiteY2-940" fmla="*/ 273050 h 1125538"/>
                  <a:gd name="connsiteX3-941" fmla="*/ 22225 w 876311"/>
                  <a:gd name="connsiteY3-942" fmla="*/ 396875 h 1125538"/>
                  <a:gd name="connsiteX4-943" fmla="*/ 0 w 876311"/>
                  <a:gd name="connsiteY4-944" fmla="*/ 463550 h 1125538"/>
                  <a:gd name="connsiteX5-945" fmla="*/ 53975 w 876311"/>
                  <a:gd name="connsiteY5-946" fmla="*/ 508000 h 1125538"/>
                  <a:gd name="connsiteX6-947" fmla="*/ 323850 w 876311"/>
                  <a:gd name="connsiteY6-948" fmla="*/ 635000 h 1125538"/>
                  <a:gd name="connsiteX7-949" fmla="*/ 454025 w 876311"/>
                  <a:gd name="connsiteY7-950" fmla="*/ 762000 h 1125538"/>
                  <a:gd name="connsiteX8-951" fmla="*/ 454025 w 876311"/>
                  <a:gd name="connsiteY8-952" fmla="*/ 965200 h 1125538"/>
                  <a:gd name="connsiteX9-953" fmla="*/ 346075 w 876311"/>
                  <a:gd name="connsiteY9-954" fmla="*/ 1073150 h 1125538"/>
                  <a:gd name="connsiteX10-955" fmla="*/ 223838 w 876311"/>
                  <a:gd name="connsiteY10-956" fmla="*/ 1125538 h 1125538"/>
                  <a:gd name="connsiteX11-957" fmla="*/ 422275 w 876311"/>
                  <a:gd name="connsiteY11-958" fmla="*/ 1033463 h 1125538"/>
                  <a:gd name="connsiteX12-959" fmla="*/ 869950 w 876311"/>
                  <a:gd name="connsiteY12-960" fmla="*/ 379413 h 1125538"/>
                  <a:gd name="connsiteX13-961" fmla="*/ 876300 w 876311"/>
                  <a:gd name="connsiteY13-962" fmla="*/ 295275 h 1125538"/>
                  <a:gd name="connsiteX14-963" fmla="*/ 841375 w 876311"/>
                  <a:gd name="connsiteY14-964" fmla="*/ 152400 h 1125538"/>
                  <a:gd name="connsiteX15-965" fmla="*/ 727075 w 876311"/>
                  <a:gd name="connsiteY15-966" fmla="*/ 57150 h 1125538"/>
                  <a:gd name="connsiteX16-967" fmla="*/ 577850 w 876311"/>
                  <a:gd name="connsiteY16-968" fmla="*/ 3175 h 1125538"/>
                  <a:gd name="connsiteX17-969" fmla="*/ 466725 w 876311"/>
                  <a:gd name="connsiteY17-970" fmla="*/ 3175 h 1125538"/>
                  <a:gd name="connsiteX0-971" fmla="*/ 466725 w 876311"/>
                  <a:gd name="connsiteY0-972" fmla="*/ 5357 h 1127720"/>
                  <a:gd name="connsiteX1-973" fmla="*/ 320675 w 876311"/>
                  <a:gd name="connsiteY1-974" fmla="*/ 116482 h 1127720"/>
                  <a:gd name="connsiteX2-975" fmla="*/ 139700 w 876311"/>
                  <a:gd name="connsiteY2-976" fmla="*/ 275232 h 1127720"/>
                  <a:gd name="connsiteX3-977" fmla="*/ 22225 w 876311"/>
                  <a:gd name="connsiteY3-978" fmla="*/ 399057 h 1127720"/>
                  <a:gd name="connsiteX4-979" fmla="*/ 0 w 876311"/>
                  <a:gd name="connsiteY4-980" fmla="*/ 465732 h 1127720"/>
                  <a:gd name="connsiteX5-981" fmla="*/ 53975 w 876311"/>
                  <a:gd name="connsiteY5-982" fmla="*/ 510182 h 1127720"/>
                  <a:gd name="connsiteX6-983" fmla="*/ 323850 w 876311"/>
                  <a:gd name="connsiteY6-984" fmla="*/ 637182 h 1127720"/>
                  <a:gd name="connsiteX7-985" fmla="*/ 454025 w 876311"/>
                  <a:gd name="connsiteY7-986" fmla="*/ 764182 h 1127720"/>
                  <a:gd name="connsiteX8-987" fmla="*/ 454025 w 876311"/>
                  <a:gd name="connsiteY8-988" fmla="*/ 967382 h 1127720"/>
                  <a:gd name="connsiteX9-989" fmla="*/ 346075 w 876311"/>
                  <a:gd name="connsiteY9-990" fmla="*/ 1075332 h 1127720"/>
                  <a:gd name="connsiteX10-991" fmla="*/ 223838 w 876311"/>
                  <a:gd name="connsiteY10-992" fmla="*/ 1127720 h 1127720"/>
                  <a:gd name="connsiteX11-993" fmla="*/ 422275 w 876311"/>
                  <a:gd name="connsiteY11-994" fmla="*/ 1035645 h 1127720"/>
                  <a:gd name="connsiteX12-995" fmla="*/ 869950 w 876311"/>
                  <a:gd name="connsiteY12-996" fmla="*/ 381595 h 1127720"/>
                  <a:gd name="connsiteX13-997" fmla="*/ 876300 w 876311"/>
                  <a:gd name="connsiteY13-998" fmla="*/ 297457 h 1127720"/>
                  <a:gd name="connsiteX14-999" fmla="*/ 841375 w 876311"/>
                  <a:gd name="connsiteY14-1000" fmla="*/ 154582 h 1127720"/>
                  <a:gd name="connsiteX15-1001" fmla="*/ 727075 w 876311"/>
                  <a:gd name="connsiteY15-1002" fmla="*/ 59332 h 1127720"/>
                  <a:gd name="connsiteX16-1003" fmla="*/ 577850 w 876311"/>
                  <a:gd name="connsiteY16-1004" fmla="*/ 5357 h 1127720"/>
                  <a:gd name="connsiteX17-1005" fmla="*/ 466725 w 876311"/>
                  <a:gd name="connsiteY17-1006" fmla="*/ 5357 h 112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876311" h="1127720">
                    <a:moveTo>
                      <a:pt x="466725" y="5357"/>
                    </a:moveTo>
                    <a:lnTo>
                      <a:pt x="320675" y="116482"/>
                    </a:lnTo>
                    <a:lnTo>
                      <a:pt x="139700" y="275232"/>
                    </a:lnTo>
                    <a:lnTo>
                      <a:pt x="22225" y="399057"/>
                    </a:lnTo>
                    <a:lnTo>
                      <a:pt x="0" y="465732"/>
                    </a:lnTo>
                    <a:lnTo>
                      <a:pt x="53975" y="510182"/>
                    </a:lnTo>
                    <a:lnTo>
                      <a:pt x="323850" y="637182"/>
                    </a:lnTo>
                    <a:lnTo>
                      <a:pt x="454025" y="764182"/>
                    </a:lnTo>
                    <a:lnTo>
                      <a:pt x="454025" y="967382"/>
                    </a:lnTo>
                    <a:lnTo>
                      <a:pt x="346075" y="1075332"/>
                    </a:lnTo>
                    <a:lnTo>
                      <a:pt x="223838" y="1127720"/>
                    </a:lnTo>
                    <a:lnTo>
                      <a:pt x="422275" y="1035645"/>
                    </a:lnTo>
                    <a:lnTo>
                      <a:pt x="869950" y="381595"/>
                    </a:lnTo>
                    <a:cubicBezTo>
                      <a:pt x="872067" y="353549"/>
                      <a:pt x="876564" y="351697"/>
                      <a:pt x="876300" y="297457"/>
                    </a:cubicBezTo>
                    <a:cubicBezTo>
                      <a:pt x="867039" y="223638"/>
                      <a:pt x="874448" y="242688"/>
                      <a:pt x="841375" y="154582"/>
                    </a:cubicBezTo>
                    <a:cubicBezTo>
                      <a:pt x="793750" y="101400"/>
                      <a:pt x="777082" y="91082"/>
                      <a:pt x="727075" y="59332"/>
                    </a:cubicBezTo>
                    <a:cubicBezTo>
                      <a:pt x="672570" y="27052"/>
                      <a:pt x="651404" y="18586"/>
                      <a:pt x="577850" y="5357"/>
                    </a:cubicBezTo>
                    <a:cubicBezTo>
                      <a:pt x="516996" y="-1787"/>
                      <a:pt x="515673" y="-1786"/>
                      <a:pt x="466725" y="5357"/>
                    </a:cubicBezTo>
                    <a:close/>
                  </a:path>
                </a:pathLst>
              </a:custGeom>
              <a:gradFill flip="none" rotWithShape="1">
                <a:gsLst>
                  <a:gs pos="98000">
                    <a:schemeClr val="bg1">
                      <a:lumMod val="75000"/>
                    </a:schemeClr>
                  </a:gs>
                  <a:gs pos="50000">
                    <a:schemeClr val="bg1">
                      <a:lumMod val="95000"/>
                    </a:schemeClr>
                  </a:gs>
                  <a:gs pos="8000">
                    <a:schemeClr val="bg1">
                      <a:lumMod val="8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cs typeface="+mn-ea"/>
                </a:endParaRPr>
              </a:p>
            </p:txBody>
          </p:sp>
          <p:sp>
            <p:nvSpPr>
              <p:cNvPr id="39" name="任意多边形 38"/>
              <p:cNvSpPr/>
              <p:nvPr/>
            </p:nvSpPr>
            <p:spPr bwMode="auto">
              <a:xfrm>
                <a:off x="4522757" y="798426"/>
                <a:ext cx="1355369" cy="703559"/>
              </a:xfrm>
              <a:custGeom>
                <a:avLst/>
                <a:gdLst/>
                <a:ahLst/>
                <a:cxnLst/>
                <a:rect l="l" t="t" r="r" b="b"/>
                <a:pathLst>
                  <a:path w="1481140" h="749300">
                    <a:moveTo>
                      <a:pt x="1004096" y="0"/>
                    </a:moveTo>
                    <a:cubicBezTo>
                      <a:pt x="992454" y="26458"/>
                      <a:pt x="996688" y="17992"/>
                      <a:pt x="997746" y="60325"/>
                    </a:cubicBezTo>
                    <a:cubicBezTo>
                      <a:pt x="1014679" y="87578"/>
                      <a:pt x="1007006" y="87048"/>
                      <a:pt x="1048546" y="120650"/>
                    </a:cubicBezTo>
                    <a:cubicBezTo>
                      <a:pt x="1087439" y="132292"/>
                      <a:pt x="1095377" y="134409"/>
                      <a:pt x="1143796" y="155575"/>
                    </a:cubicBezTo>
                    <a:cubicBezTo>
                      <a:pt x="1203063" y="175683"/>
                      <a:pt x="1224229" y="195792"/>
                      <a:pt x="1264446" y="215900"/>
                    </a:cubicBezTo>
                    <a:cubicBezTo>
                      <a:pt x="1327416" y="252942"/>
                      <a:pt x="1341969" y="258233"/>
                      <a:pt x="1410496" y="327025"/>
                    </a:cubicBezTo>
                    <a:cubicBezTo>
                      <a:pt x="1462619" y="396610"/>
                      <a:pt x="1459973" y="365390"/>
                      <a:pt x="1481140" y="492919"/>
                    </a:cubicBezTo>
                    <a:cubicBezTo>
                      <a:pt x="1464207" y="614627"/>
                      <a:pt x="1458385" y="591079"/>
                      <a:pt x="1413671" y="655637"/>
                    </a:cubicBezTo>
                    <a:cubicBezTo>
                      <a:pt x="1327946" y="717020"/>
                      <a:pt x="1293021" y="728398"/>
                      <a:pt x="1223171" y="739775"/>
                    </a:cubicBezTo>
                    <a:lnTo>
                      <a:pt x="939221" y="744728"/>
                    </a:lnTo>
                    <a:lnTo>
                      <a:pt x="939802" y="747682"/>
                    </a:lnTo>
                    <a:lnTo>
                      <a:pt x="788927" y="747349"/>
                    </a:lnTo>
                    <a:lnTo>
                      <a:pt x="677071" y="749300"/>
                    </a:lnTo>
                    <a:cubicBezTo>
                      <a:pt x="677077" y="748567"/>
                      <a:pt x="677084" y="747835"/>
                      <a:pt x="677090" y="747102"/>
                    </a:cubicBezTo>
                    <a:lnTo>
                      <a:pt x="90700" y="745808"/>
                    </a:lnTo>
                    <a:cubicBezTo>
                      <a:pt x="40608" y="745808"/>
                      <a:pt x="0" y="705200"/>
                      <a:pt x="0" y="655108"/>
                    </a:cubicBezTo>
                    <a:lnTo>
                      <a:pt x="0" y="98508"/>
                    </a:lnTo>
                    <a:cubicBezTo>
                      <a:pt x="0" y="48416"/>
                      <a:pt x="40608" y="7808"/>
                      <a:pt x="90700" y="7808"/>
                    </a:cubicBezTo>
                    <a:lnTo>
                      <a:pt x="683404" y="5215"/>
                    </a:lnTo>
                    <a:lnTo>
                      <a:pt x="683421" y="3175"/>
                    </a:lnTo>
                    <a:close/>
                  </a:path>
                </a:pathLst>
              </a:custGeom>
            </p:spPr>
            <p:style>
              <a:lnRef idx="1">
                <a:schemeClr val="accent4"/>
              </a:lnRef>
              <a:fillRef idx="3">
                <a:schemeClr val="accent4"/>
              </a:fillRef>
              <a:effectRef idx="2">
                <a:schemeClr val="accent4"/>
              </a:effectRef>
              <a:fontRef idx="minor">
                <a:schemeClr val="lt1"/>
              </a:fontRef>
            </p:style>
            <p:txBody>
              <a:bodyPr anchor="ctr"/>
              <a:lstStyle/>
              <a:p>
                <a:pPr algn="ctr">
                  <a:defRPr/>
                </a:pPr>
                <a:endParaRPr lang="zh-CN" altLang="en-US">
                  <a:cs typeface="+mn-ea"/>
                </a:endParaRPr>
              </a:p>
            </p:txBody>
          </p:sp>
          <p:sp>
            <p:nvSpPr>
              <p:cNvPr id="40" name="TextBox 12"/>
              <p:cNvSpPr txBox="1">
                <a:spLocks noChangeArrowheads="1"/>
              </p:cNvSpPr>
              <p:nvPr/>
            </p:nvSpPr>
            <p:spPr bwMode="auto">
              <a:xfrm>
                <a:off x="6205541" y="839906"/>
                <a:ext cx="501039" cy="584775"/>
              </a:xfrm>
              <a:prstGeom prst="rect">
                <a:avLst/>
              </a:prstGeom>
              <a:noFill/>
              <a:effectLst/>
            </p:spPr>
            <p:txBody>
              <a:bodyPr wrap="none" rtlCol="0">
                <a:spAutoFit/>
              </a:bodyPr>
              <a:lstStyle>
                <a:defPPr>
                  <a:defRPr lang="zh-CN"/>
                </a:defPPr>
                <a:lvl1pPr>
                  <a:defRPr sz="3200">
                    <a:solidFill>
                      <a:schemeClr val="bg1"/>
                    </a:solidFill>
                    <a:latin typeface="Haettenschweiler" panose="020B0706040902060204" pitchFamily="34" charset="0"/>
                  </a:defRPr>
                </a:lvl1pPr>
              </a:lstStyle>
              <a:p>
                <a:r>
                  <a:rPr lang="en-US" altLang="zh-CN" dirty="0">
                    <a:solidFill>
                      <a:schemeClr val="accent4"/>
                    </a:solidFill>
                    <a:cs typeface="+mn-ea"/>
                  </a:rPr>
                  <a:t>04</a:t>
                </a:r>
                <a:endParaRPr lang="zh-CN" altLang="en-US" dirty="0">
                  <a:solidFill>
                    <a:schemeClr val="accent4"/>
                  </a:solidFill>
                  <a:cs typeface="+mn-ea"/>
                </a:endParaRPr>
              </a:p>
            </p:txBody>
          </p:sp>
        </p:grpSp>
        <p:sp>
          <p:nvSpPr>
            <p:cNvPr id="35" name="圆角矩形 34"/>
            <p:cNvSpPr/>
            <p:nvPr/>
          </p:nvSpPr>
          <p:spPr bwMode="auto">
            <a:xfrm>
              <a:off x="6312024" y="3856781"/>
              <a:ext cx="1946466" cy="699155"/>
            </a:xfrm>
            <a:prstGeom prst="roundRect">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sz="2000" b="1" dirty="0">
                  <a:solidFill>
                    <a:schemeClr val="tx1"/>
                  </a:solidFill>
                  <a:cs typeface="+mn-ea"/>
                </a:rPr>
                <a:t>输入标题</a:t>
              </a:r>
              <a:endParaRPr lang="zh-CN" altLang="en-US" sz="2000" b="1" dirty="0">
                <a:solidFill>
                  <a:schemeClr val="tx1"/>
                </a:solidFill>
                <a:cs typeface="+mn-ea"/>
              </a:endParaRPr>
            </a:p>
          </p:txBody>
        </p:sp>
        <p:sp>
          <p:nvSpPr>
            <p:cNvPr id="36" name="圆角矩形 35"/>
            <p:cNvSpPr/>
            <p:nvPr/>
          </p:nvSpPr>
          <p:spPr bwMode="auto">
            <a:xfrm>
              <a:off x="6313444" y="4593558"/>
              <a:ext cx="4281798" cy="1591279"/>
            </a:xfrm>
            <a:prstGeom prst="roundRect">
              <a:avLst>
                <a:gd name="adj" fmla="val 4203"/>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dirty="0">
                  <a:solidFill>
                    <a:schemeClr val="tx1">
                      <a:lumMod val="50000"/>
                      <a:lumOff val="50000"/>
                    </a:schemeClr>
                  </a:solidFill>
                  <a:cs typeface="+mn-ea"/>
                </a:rPr>
                <a:t>输入文字内容  输入文字内容</a:t>
              </a:r>
              <a:endParaRPr lang="en-US" altLang="zh-CN" dirty="0">
                <a:solidFill>
                  <a:schemeClr val="tx1">
                    <a:lumMod val="50000"/>
                    <a:lumOff val="50000"/>
                  </a:schemeClr>
                </a:solidFill>
                <a:cs typeface="+mn-ea"/>
              </a:endParaRPr>
            </a:p>
            <a:p>
              <a:pPr algn="ctr"/>
              <a:r>
                <a:rPr lang="zh-CN" altLang="en-US" dirty="0">
                  <a:solidFill>
                    <a:schemeClr val="tx1">
                      <a:lumMod val="50000"/>
                      <a:lumOff val="50000"/>
                    </a:schemeClr>
                  </a:solidFill>
                  <a:cs typeface="+mn-ea"/>
                </a:rPr>
                <a:t>输入文字内容  输入文字内容</a:t>
              </a:r>
              <a:endParaRPr lang="zh-CN" altLang="en-US" dirty="0">
                <a:solidFill>
                  <a:schemeClr val="tx1">
                    <a:lumMod val="50000"/>
                    <a:lumOff val="50000"/>
                  </a:schemeClr>
                </a:solidFill>
                <a:cs typeface="+mn-ea"/>
              </a:endParaRPr>
            </a:p>
            <a:p>
              <a:pPr algn="ctr"/>
              <a:r>
                <a:rPr lang="zh-CN" altLang="en-US" dirty="0">
                  <a:solidFill>
                    <a:schemeClr val="tx1">
                      <a:lumMod val="50000"/>
                      <a:lumOff val="50000"/>
                    </a:schemeClr>
                  </a:solidFill>
                  <a:cs typeface="+mn-ea"/>
                </a:rPr>
                <a:t>输入文字内容  输入文字内容</a:t>
              </a:r>
              <a:endParaRPr lang="zh-CN" altLang="en-US" dirty="0">
                <a:solidFill>
                  <a:schemeClr val="tx1">
                    <a:lumMod val="50000"/>
                    <a:lumOff val="50000"/>
                  </a:schemeClr>
                </a:solidFill>
                <a:cs typeface="+mn-ea"/>
              </a:endParaRPr>
            </a:p>
          </p:txBody>
        </p:sp>
      </p:grpSp>
      <p:sp>
        <p:nvSpPr>
          <p:cNvPr id="2" name="标题 1"/>
          <p:cNvSpPr>
            <a:spLocks noGrp="1"/>
          </p:cNvSpPr>
          <p:nvPr>
            <p:ph type="title"/>
          </p:nvPr>
        </p:nvSpPr>
        <p:spPr/>
        <p:txBody>
          <a:bodyPr/>
          <a:lstStyle/>
          <a:p>
            <a:r>
              <a:rPr lang="zh-CN" altLang="en-US" dirty="0">
                <a:ea typeface="+mn-ea"/>
                <a:cs typeface="+mn-ea"/>
              </a:rPr>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randombar(horizontal)">
                                      <p:cBhvr>
                                        <p:cTn id="11" dur="500"/>
                                        <p:tgtEl>
                                          <p:spTgt spid="14"/>
                                        </p:tgtEl>
                                      </p:cBhvr>
                                    </p:animEffect>
                                  </p:childTnLst>
                                </p:cTn>
                              </p:par>
                            </p:childTnLst>
                          </p:cTn>
                        </p:par>
                        <p:par>
                          <p:cTn id="12" fill="hold">
                            <p:stCondLst>
                              <p:cond delay="1000"/>
                            </p:stCondLst>
                            <p:childTnLst>
                              <p:par>
                                <p:cTn id="13" presetID="14" presetClass="entr" presetSubtype="10" fill="hold"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randombar(horizontal)">
                                      <p:cBhvr>
                                        <p:cTn id="15" dur="500"/>
                                        <p:tgtEl>
                                          <p:spTgt spid="23"/>
                                        </p:tgtEl>
                                      </p:cBhvr>
                                    </p:animEffect>
                                  </p:childTnLst>
                                </p:cTn>
                              </p:par>
                            </p:childTnLst>
                          </p:cTn>
                        </p:par>
                        <p:par>
                          <p:cTn id="16" fill="hold">
                            <p:stCondLst>
                              <p:cond delay="1500"/>
                            </p:stCondLst>
                            <p:childTnLst>
                              <p:par>
                                <p:cTn id="17" presetID="14" presetClass="entr" presetSubtype="10" fill="hold" nodeType="afterEffect">
                                  <p:stCondLst>
                                    <p:cond delay="0"/>
                                  </p:stCondLst>
                                  <p:childTnLst>
                                    <p:set>
                                      <p:cBhvr>
                                        <p:cTn id="18" dur="1" fill="hold">
                                          <p:stCondLst>
                                            <p:cond delay="0"/>
                                          </p:stCondLst>
                                        </p:cTn>
                                        <p:tgtEl>
                                          <p:spTgt spid="32"/>
                                        </p:tgtEl>
                                        <p:attrNameLst>
                                          <p:attrName>style.visibility</p:attrName>
                                        </p:attrNameLst>
                                      </p:cBhvr>
                                      <p:to>
                                        <p:strVal val="visible"/>
                                      </p:to>
                                    </p:set>
                                    <p:animEffect transition="in" filter="randombar(horizontal)">
                                      <p:cBhvr>
                                        <p:cTn id="1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AutoShape 10"/>
          <p:cNvSpPr>
            <a:spLocks noChangeArrowheads="1"/>
          </p:cNvSpPr>
          <p:nvPr/>
        </p:nvSpPr>
        <p:spPr bwMode="auto">
          <a:xfrm rot="16200000">
            <a:off x="5192344" y="-1401082"/>
            <a:ext cx="1865111" cy="10233597"/>
          </a:xfrm>
          <a:prstGeom prst="downArrow">
            <a:avLst>
              <a:gd name="adj1" fmla="val 49065"/>
              <a:gd name="adj2" fmla="val 44827"/>
            </a:avLst>
          </a:prstGeom>
          <a:solidFill>
            <a:schemeClr val="bg2">
              <a:lumMod val="90000"/>
            </a:schemeClr>
          </a:solidFill>
          <a:ln>
            <a:noFill/>
          </a:ln>
        </p:spPr>
        <p:txBody>
          <a:bodyPr vert="eaVert" lIns="121892" tIns="60946" rIns="121892" bIns="60946"/>
          <a:lstStyle/>
          <a:p>
            <a:endParaRPr lang="zh-CN" altLang="en-US" sz="2700">
              <a:solidFill>
                <a:schemeClr val="bg1"/>
              </a:solidFill>
              <a:latin typeface="+mn-ea"/>
              <a:cs typeface="+mn-ea"/>
            </a:endParaRPr>
          </a:p>
        </p:txBody>
      </p:sp>
      <p:grpSp>
        <p:nvGrpSpPr>
          <p:cNvPr id="60" name="组合 59"/>
          <p:cNvGrpSpPr/>
          <p:nvPr/>
        </p:nvGrpSpPr>
        <p:grpSpPr bwMode="auto">
          <a:xfrm>
            <a:off x="3453413" y="2736721"/>
            <a:ext cx="2268522" cy="2052916"/>
            <a:chOff x="1214414" y="2786058"/>
            <a:chExt cx="1935848" cy="1751017"/>
          </a:xfrm>
        </p:grpSpPr>
        <p:grpSp>
          <p:nvGrpSpPr>
            <p:cNvPr id="61" name="Group 6"/>
            <p:cNvGrpSpPr/>
            <p:nvPr/>
          </p:nvGrpSpPr>
          <p:grpSpPr bwMode="auto">
            <a:xfrm>
              <a:off x="1295400" y="2786058"/>
              <a:ext cx="1753450" cy="1751017"/>
              <a:chOff x="1823" y="2371"/>
              <a:chExt cx="1801" cy="1801"/>
            </a:xfrm>
          </p:grpSpPr>
          <p:sp>
            <p:nvSpPr>
              <p:cNvPr id="63"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700">
                  <a:solidFill>
                    <a:schemeClr val="bg1"/>
                  </a:solidFill>
                  <a:latin typeface="+mn-ea"/>
                  <a:cs typeface="+mn-ea"/>
                </a:endParaRPr>
              </a:p>
            </p:txBody>
          </p:sp>
          <p:sp>
            <p:nvSpPr>
              <p:cNvPr id="64" name="Oval 8"/>
              <p:cNvSpPr>
                <a:spLocks noChangeArrowheads="1"/>
              </p:cNvSpPr>
              <p:nvPr/>
            </p:nvSpPr>
            <p:spPr bwMode="auto">
              <a:xfrm>
                <a:off x="1945" y="2493"/>
                <a:ext cx="1556" cy="1556"/>
              </a:xfrm>
              <a:prstGeom prst="ellipse">
                <a:avLst/>
              </a:prstGeom>
              <a:solidFill>
                <a:schemeClr val="accent3"/>
              </a:solidFill>
              <a:ln w="38100">
                <a:solidFill>
                  <a:srgbClr val="FFFFFF"/>
                </a:solidFill>
                <a:round/>
              </a:ln>
            </p:spPr>
            <p:txBody>
              <a:bodyPr/>
              <a:lstStyle/>
              <a:p>
                <a:pPr>
                  <a:defRPr/>
                </a:pPr>
                <a:endParaRPr lang="zh-CN" altLang="en-US" sz="2700">
                  <a:solidFill>
                    <a:schemeClr val="bg1"/>
                  </a:solidFill>
                  <a:latin typeface="+mn-ea"/>
                  <a:cs typeface="+mn-ea"/>
                </a:endParaRPr>
              </a:p>
            </p:txBody>
          </p:sp>
        </p:grpSp>
        <p:sp>
          <p:nvSpPr>
            <p:cNvPr id="62" name="Text Box 9"/>
            <p:cNvSpPr txBox="1">
              <a:spLocks noChangeArrowheads="1"/>
            </p:cNvSpPr>
            <p:nvPr/>
          </p:nvSpPr>
          <p:spPr bwMode="auto">
            <a:xfrm>
              <a:off x="1214414" y="341311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700" b="1" dirty="0">
                  <a:solidFill>
                    <a:schemeClr val="bg1"/>
                  </a:solidFill>
                  <a:latin typeface="+mn-ea"/>
                  <a:ea typeface="+mn-ea"/>
                  <a:cs typeface="+mn-ea"/>
                </a:rPr>
                <a:t>写入文本</a:t>
              </a:r>
              <a:endParaRPr lang="zh-CN" altLang="en-US" sz="2700" b="1" dirty="0">
                <a:solidFill>
                  <a:schemeClr val="bg1"/>
                </a:solidFill>
                <a:latin typeface="+mn-ea"/>
                <a:ea typeface="+mn-ea"/>
                <a:cs typeface="+mn-ea"/>
              </a:endParaRPr>
            </a:p>
          </p:txBody>
        </p:sp>
      </p:grpSp>
      <p:grpSp>
        <p:nvGrpSpPr>
          <p:cNvPr id="65" name="组合 64"/>
          <p:cNvGrpSpPr/>
          <p:nvPr/>
        </p:nvGrpSpPr>
        <p:grpSpPr bwMode="auto">
          <a:xfrm>
            <a:off x="5721934" y="2736721"/>
            <a:ext cx="2268521" cy="2052916"/>
            <a:chOff x="1214414" y="2786058"/>
            <a:chExt cx="1935848" cy="1751017"/>
          </a:xfrm>
        </p:grpSpPr>
        <p:grpSp>
          <p:nvGrpSpPr>
            <p:cNvPr id="66" name="Group 6"/>
            <p:cNvGrpSpPr/>
            <p:nvPr/>
          </p:nvGrpSpPr>
          <p:grpSpPr bwMode="auto">
            <a:xfrm>
              <a:off x="1295400" y="2786058"/>
              <a:ext cx="1753450" cy="1751017"/>
              <a:chOff x="1823" y="2371"/>
              <a:chExt cx="1801" cy="1801"/>
            </a:xfrm>
          </p:grpSpPr>
          <p:sp>
            <p:nvSpPr>
              <p:cNvPr id="68"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700">
                  <a:solidFill>
                    <a:schemeClr val="bg1"/>
                  </a:solidFill>
                  <a:latin typeface="+mn-ea"/>
                  <a:cs typeface="+mn-ea"/>
                </a:endParaRPr>
              </a:p>
            </p:txBody>
          </p:sp>
          <p:sp>
            <p:nvSpPr>
              <p:cNvPr id="69" name="Oval 8"/>
              <p:cNvSpPr>
                <a:spLocks noChangeArrowheads="1"/>
              </p:cNvSpPr>
              <p:nvPr/>
            </p:nvSpPr>
            <p:spPr bwMode="auto">
              <a:xfrm>
                <a:off x="1945" y="2493"/>
                <a:ext cx="1556" cy="1556"/>
              </a:xfrm>
              <a:prstGeom prst="ellipse">
                <a:avLst/>
              </a:prstGeom>
              <a:solidFill>
                <a:schemeClr val="accent4"/>
              </a:solidFill>
              <a:ln w="38100">
                <a:solidFill>
                  <a:srgbClr val="FFFFFF"/>
                </a:solidFill>
                <a:round/>
              </a:ln>
            </p:spPr>
            <p:txBody>
              <a:bodyPr/>
              <a:lstStyle/>
              <a:p>
                <a:pPr>
                  <a:defRPr/>
                </a:pPr>
                <a:endParaRPr lang="zh-CN" altLang="en-US" sz="2700">
                  <a:solidFill>
                    <a:schemeClr val="bg1"/>
                  </a:solidFill>
                  <a:latin typeface="+mn-ea"/>
                  <a:cs typeface="+mn-ea"/>
                </a:endParaRPr>
              </a:p>
            </p:txBody>
          </p:sp>
        </p:grpSp>
        <p:sp>
          <p:nvSpPr>
            <p:cNvPr id="67"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700" b="1" dirty="0">
                  <a:solidFill>
                    <a:schemeClr val="bg1"/>
                  </a:solidFill>
                  <a:latin typeface="+mn-ea"/>
                  <a:ea typeface="+mn-ea"/>
                  <a:cs typeface="+mn-ea"/>
                </a:rPr>
                <a:t>写入文本</a:t>
              </a:r>
              <a:endParaRPr lang="zh-CN" altLang="en-US" sz="2700" b="1" dirty="0">
                <a:solidFill>
                  <a:schemeClr val="bg1"/>
                </a:solidFill>
                <a:latin typeface="+mn-ea"/>
                <a:ea typeface="+mn-ea"/>
                <a:cs typeface="+mn-ea"/>
              </a:endParaRPr>
            </a:p>
          </p:txBody>
        </p:sp>
      </p:grpSp>
      <p:grpSp>
        <p:nvGrpSpPr>
          <p:cNvPr id="70" name="组合 69"/>
          <p:cNvGrpSpPr/>
          <p:nvPr/>
        </p:nvGrpSpPr>
        <p:grpSpPr bwMode="auto">
          <a:xfrm>
            <a:off x="8012788" y="2736721"/>
            <a:ext cx="2268522" cy="2052916"/>
            <a:chOff x="1214414" y="2786058"/>
            <a:chExt cx="1935848" cy="1751017"/>
          </a:xfrm>
        </p:grpSpPr>
        <p:grpSp>
          <p:nvGrpSpPr>
            <p:cNvPr id="71" name="Group 6"/>
            <p:cNvGrpSpPr/>
            <p:nvPr/>
          </p:nvGrpSpPr>
          <p:grpSpPr bwMode="auto">
            <a:xfrm>
              <a:off x="1295400" y="2786058"/>
              <a:ext cx="1753450" cy="1751017"/>
              <a:chOff x="1823" y="2371"/>
              <a:chExt cx="1801" cy="1801"/>
            </a:xfrm>
          </p:grpSpPr>
          <p:sp>
            <p:nvSpPr>
              <p:cNvPr id="73"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700">
                  <a:solidFill>
                    <a:schemeClr val="bg1"/>
                  </a:solidFill>
                  <a:latin typeface="+mn-ea"/>
                  <a:cs typeface="+mn-ea"/>
                </a:endParaRPr>
              </a:p>
            </p:txBody>
          </p:sp>
          <p:sp>
            <p:nvSpPr>
              <p:cNvPr id="74" name="Oval 8"/>
              <p:cNvSpPr>
                <a:spLocks noChangeArrowheads="1"/>
              </p:cNvSpPr>
              <p:nvPr/>
            </p:nvSpPr>
            <p:spPr bwMode="auto">
              <a:xfrm>
                <a:off x="1945" y="2493"/>
                <a:ext cx="1556" cy="1556"/>
              </a:xfrm>
              <a:prstGeom prst="ellipse">
                <a:avLst/>
              </a:prstGeom>
              <a:solidFill>
                <a:schemeClr val="accent5"/>
              </a:solidFill>
              <a:ln w="38100">
                <a:solidFill>
                  <a:srgbClr val="FFFFFF"/>
                </a:solidFill>
                <a:round/>
              </a:ln>
            </p:spPr>
            <p:txBody>
              <a:bodyPr/>
              <a:lstStyle/>
              <a:p>
                <a:pPr>
                  <a:defRPr/>
                </a:pPr>
                <a:endParaRPr lang="zh-CN" altLang="en-US" sz="2700">
                  <a:solidFill>
                    <a:schemeClr val="bg1"/>
                  </a:solidFill>
                  <a:latin typeface="+mn-ea"/>
                  <a:cs typeface="+mn-ea"/>
                </a:endParaRPr>
              </a:p>
            </p:txBody>
          </p:sp>
        </p:grpSp>
        <p:sp>
          <p:nvSpPr>
            <p:cNvPr id="72"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700" b="1" dirty="0">
                  <a:solidFill>
                    <a:schemeClr val="bg1"/>
                  </a:solidFill>
                  <a:latin typeface="+mn-ea"/>
                  <a:ea typeface="+mn-ea"/>
                  <a:cs typeface="+mn-ea"/>
                </a:rPr>
                <a:t>写入文本</a:t>
              </a:r>
              <a:endParaRPr lang="zh-CN" altLang="en-US" sz="2700" b="1" dirty="0">
                <a:solidFill>
                  <a:schemeClr val="bg1"/>
                </a:solidFill>
                <a:latin typeface="+mn-ea"/>
                <a:ea typeface="+mn-ea"/>
                <a:cs typeface="+mn-ea"/>
              </a:endParaRPr>
            </a:p>
          </p:txBody>
        </p:sp>
      </p:grpSp>
      <p:grpSp>
        <p:nvGrpSpPr>
          <p:cNvPr id="75" name="组合 40"/>
          <p:cNvGrpSpPr/>
          <p:nvPr/>
        </p:nvGrpSpPr>
        <p:grpSpPr bwMode="auto">
          <a:xfrm>
            <a:off x="1235255" y="2736721"/>
            <a:ext cx="2268522" cy="2052916"/>
            <a:chOff x="1214414" y="2786058"/>
            <a:chExt cx="1935848" cy="1751017"/>
          </a:xfrm>
        </p:grpSpPr>
        <p:grpSp>
          <p:nvGrpSpPr>
            <p:cNvPr id="76" name="Group 6"/>
            <p:cNvGrpSpPr/>
            <p:nvPr/>
          </p:nvGrpSpPr>
          <p:grpSpPr bwMode="auto">
            <a:xfrm>
              <a:off x="1295400" y="2786058"/>
              <a:ext cx="1753450" cy="1751017"/>
              <a:chOff x="1823" y="2371"/>
              <a:chExt cx="1801" cy="1801"/>
            </a:xfrm>
          </p:grpSpPr>
          <p:sp>
            <p:nvSpPr>
              <p:cNvPr id="78" name="Oval 7"/>
              <p:cNvSpPr>
                <a:spLocks noChangeArrowheads="1"/>
              </p:cNvSpPr>
              <p:nvPr/>
            </p:nvSpPr>
            <p:spPr bwMode="auto">
              <a:xfrm>
                <a:off x="1823" y="2371"/>
                <a:ext cx="1801" cy="1801"/>
              </a:xfrm>
              <a:prstGeom prst="ellipse">
                <a:avLst/>
              </a:prstGeom>
              <a:solidFill>
                <a:srgbClr val="D8D8D8">
                  <a:alpha val="48000"/>
                </a:srgbClr>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sz="2700">
                  <a:solidFill>
                    <a:schemeClr val="bg1"/>
                  </a:solidFill>
                  <a:latin typeface="+mn-ea"/>
                  <a:cs typeface="+mn-ea"/>
                </a:endParaRPr>
              </a:p>
            </p:txBody>
          </p:sp>
          <p:sp>
            <p:nvSpPr>
              <p:cNvPr id="79" name="Oval 8"/>
              <p:cNvSpPr>
                <a:spLocks noChangeArrowheads="1"/>
              </p:cNvSpPr>
              <p:nvPr/>
            </p:nvSpPr>
            <p:spPr bwMode="auto">
              <a:xfrm>
                <a:off x="1946" y="2493"/>
                <a:ext cx="1556" cy="1556"/>
              </a:xfrm>
              <a:prstGeom prst="ellipse">
                <a:avLst/>
              </a:prstGeom>
              <a:solidFill>
                <a:schemeClr val="accent2"/>
              </a:solidFill>
              <a:ln w="38100">
                <a:solidFill>
                  <a:srgbClr val="FFFFFF"/>
                </a:solidFill>
                <a:round/>
              </a:ln>
            </p:spPr>
            <p:txBody>
              <a:bodyPr/>
              <a:lstStyle/>
              <a:p>
                <a:endParaRPr lang="zh-CN" altLang="en-US" sz="2700">
                  <a:solidFill>
                    <a:schemeClr val="bg1"/>
                  </a:solidFill>
                  <a:latin typeface="+mn-ea"/>
                  <a:cs typeface="+mn-ea"/>
                </a:endParaRPr>
              </a:p>
            </p:txBody>
          </p:sp>
        </p:grpSp>
        <p:sp>
          <p:nvSpPr>
            <p:cNvPr id="77" name="Text Box 9"/>
            <p:cNvSpPr txBox="1">
              <a:spLocks noChangeArrowheads="1"/>
            </p:cNvSpPr>
            <p:nvPr/>
          </p:nvSpPr>
          <p:spPr bwMode="auto">
            <a:xfrm>
              <a:off x="1214414" y="3394068"/>
              <a:ext cx="1935848" cy="620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r>
                <a:rPr lang="zh-CN" altLang="en-US" sz="2700" b="1" dirty="0">
                  <a:solidFill>
                    <a:schemeClr val="bg1"/>
                  </a:solidFill>
                  <a:latin typeface="+mn-ea"/>
                  <a:ea typeface="+mn-ea"/>
                  <a:cs typeface="+mn-ea"/>
                </a:rPr>
                <a:t>写入文本</a:t>
              </a:r>
              <a:endParaRPr lang="zh-CN" altLang="en-US" sz="2700" b="1" dirty="0">
                <a:solidFill>
                  <a:schemeClr val="bg1"/>
                </a:solidFill>
                <a:latin typeface="+mn-ea"/>
                <a:ea typeface="+mn-ea"/>
                <a:cs typeface="+mn-ea"/>
              </a:endParaRPr>
            </a:p>
          </p:txBody>
        </p:sp>
      </p:grpSp>
      <p:sp>
        <p:nvSpPr>
          <p:cNvPr id="80" name="矩形标注 79"/>
          <p:cNvSpPr/>
          <p:nvPr/>
        </p:nvSpPr>
        <p:spPr>
          <a:xfrm>
            <a:off x="3895577" y="5160434"/>
            <a:ext cx="1970221" cy="60959"/>
          </a:xfrm>
          <a:prstGeom prst="wedgeRectCallout">
            <a:avLst>
              <a:gd name="adj1" fmla="val -17526"/>
              <a:gd name="adj2" fmla="val -509465"/>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2" tIns="60946" rIns="121892" bIns="60946" rtlCol="0" anchor="ctr"/>
          <a:lstStyle/>
          <a:p>
            <a:pPr algn="ctr"/>
            <a:endParaRPr lang="zh-CN" altLang="en-US">
              <a:solidFill>
                <a:schemeClr val="tx1">
                  <a:lumMod val="85000"/>
                  <a:lumOff val="15000"/>
                </a:schemeClr>
              </a:solidFill>
              <a:cs typeface="+mn-ea"/>
            </a:endParaRPr>
          </a:p>
        </p:txBody>
      </p:sp>
      <p:sp>
        <p:nvSpPr>
          <p:cNvPr id="81" name="矩形标注 80"/>
          <p:cNvSpPr/>
          <p:nvPr/>
        </p:nvSpPr>
        <p:spPr>
          <a:xfrm>
            <a:off x="1640995" y="2274560"/>
            <a:ext cx="2112845" cy="85520"/>
          </a:xfrm>
          <a:prstGeom prst="wedgeRectCallout">
            <a:avLst>
              <a:gd name="adj1" fmla="val -23398"/>
              <a:gd name="adj2" fmla="val 40329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2" tIns="60946" rIns="121892" bIns="60946" rtlCol="0" anchor="ctr"/>
          <a:lstStyle/>
          <a:p>
            <a:pPr algn="ctr"/>
            <a:endParaRPr lang="zh-CN" altLang="en-US">
              <a:solidFill>
                <a:schemeClr val="tx1">
                  <a:lumMod val="85000"/>
                  <a:lumOff val="15000"/>
                </a:schemeClr>
              </a:solidFill>
              <a:cs typeface="+mn-ea"/>
            </a:endParaRPr>
          </a:p>
        </p:txBody>
      </p:sp>
      <p:sp>
        <p:nvSpPr>
          <p:cNvPr id="82" name="Rectangle 28"/>
          <p:cNvSpPr>
            <a:spLocks noChangeArrowheads="1"/>
          </p:cNvSpPr>
          <p:nvPr/>
        </p:nvSpPr>
        <p:spPr bwMode="auto">
          <a:xfrm>
            <a:off x="3868451" y="5211238"/>
            <a:ext cx="1966623" cy="71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92" tIns="60946" rIns="121892" bIns="60946">
            <a:spAutoFit/>
          </a:bodyPr>
          <a:lstStyle/>
          <a:p>
            <a:pPr>
              <a:lnSpc>
                <a:spcPct val="120000"/>
              </a:lnSpc>
            </a:pPr>
            <a:r>
              <a:rPr lang="zh-CN" altLang="en-US" sz="1600" dirty="0">
                <a:solidFill>
                  <a:schemeClr val="tx1">
                    <a:lumMod val="85000"/>
                    <a:lumOff val="15000"/>
                  </a:schemeClr>
                </a:solidFill>
                <a:latin typeface="+mn-ea"/>
                <a:cs typeface="+mn-ea"/>
              </a:rPr>
              <a:t>单击此处添加文字</a:t>
            </a:r>
            <a:endParaRPr lang="zh-CN" altLang="en-US" sz="1600" dirty="0">
              <a:solidFill>
                <a:schemeClr val="tx1">
                  <a:lumMod val="85000"/>
                  <a:lumOff val="15000"/>
                </a:schemeClr>
              </a:solidFill>
              <a:latin typeface="+mn-ea"/>
              <a:cs typeface="+mn-ea"/>
            </a:endParaRPr>
          </a:p>
          <a:p>
            <a:pPr>
              <a:lnSpc>
                <a:spcPct val="120000"/>
              </a:lnSpc>
            </a:pPr>
            <a:r>
              <a:rPr lang="zh-CN" altLang="en-US" sz="1600" dirty="0">
                <a:solidFill>
                  <a:schemeClr val="tx1">
                    <a:lumMod val="85000"/>
                    <a:lumOff val="15000"/>
                  </a:schemeClr>
                </a:solidFill>
                <a:latin typeface="+mn-ea"/>
                <a:cs typeface="+mn-ea"/>
              </a:rPr>
              <a:t>单击此处添加文字</a:t>
            </a:r>
            <a:endParaRPr lang="zh-CN" altLang="en-US" sz="1600" dirty="0">
              <a:solidFill>
                <a:schemeClr val="tx1">
                  <a:lumMod val="85000"/>
                  <a:lumOff val="15000"/>
                </a:schemeClr>
              </a:solidFill>
              <a:latin typeface="+mn-ea"/>
              <a:cs typeface="+mn-ea"/>
            </a:endParaRPr>
          </a:p>
        </p:txBody>
      </p:sp>
      <p:sp>
        <p:nvSpPr>
          <p:cNvPr id="83" name="Rectangle 28"/>
          <p:cNvSpPr>
            <a:spLocks noChangeArrowheads="1"/>
          </p:cNvSpPr>
          <p:nvPr/>
        </p:nvSpPr>
        <p:spPr bwMode="auto">
          <a:xfrm>
            <a:off x="1730413" y="1551210"/>
            <a:ext cx="1966623" cy="71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92" tIns="60946" rIns="121892" bIns="60946">
            <a:spAutoFit/>
          </a:bodyPr>
          <a:lstStyle/>
          <a:p>
            <a:pPr>
              <a:lnSpc>
                <a:spcPct val="120000"/>
              </a:lnSpc>
            </a:pPr>
            <a:r>
              <a:rPr lang="zh-CN" altLang="en-US" sz="1600" dirty="0">
                <a:solidFill>
                  <a:schemeClr val="tx1">
                    <a:lumMod val="85000"/>
                    <a:lumOff val="15000"/>
                  </a:schemeClr>
                </a:solidFill>
                <a:latin typeface="+mn-ea"/>
                <a:cs typeface="+mn-ea"/>
              </a:rPr>
              <a:t>单击此处添加文字</a:t>
            </a:r>
            <a:endParaRPr lang="zh-CN" altLang="en-US" sz="1600" dirty="0">
              <a:solidFill>
                <a:schemeClr val="tx1">
                  <a:lumMod val="85000"/>
                  <a:lumOff val="15000"/>
                </a:schemeClr>
              </a:solidFill>
              <a:latin typeface="+mn-ea"/>
              <a:cs typeface="+mn-ea"/>
            </a:endParaRPr>
          </a:p>
          <a:p>
            <a:pPr>
              <a:lnSpc>
                <a:spcPct val="120000"/>
              </a:lnSpc>
            </a:pPr>
            <a:r>
              <a:rPr lang="zh-CN" altLang="en-US" sz="1600" dirty="0">
                <a:solidFill>
                  <a:schemeClr val="tx1">
                    <a:lumMod val="85000"/>
                    <a:lumOff val="15000"/>
                  </a:schemeClr>
                </a:solidFill>
                <a:latin typeface="+mn-ea"/>
                <a:cs typeface="+mn-ea"/>
              </a:rPr>
              <a:t>单击此处添加文字</a:t>
            </a:r>
            <a:endParaRPr lang="zh-CN" altLang="en-US" sz="1600" dirty="0">
              <a:solidFill>
                <a:schemeClr val="tx1">
                  <a:lumMod val="85000"/>
                  <a:lumOff val="15000"/>
                </a:schemeClr>
              </a:solidFill>
              <a:latin typeface="+mn-ea"/>
              <a:cs typeface="+mn-ea"/>
            </a:endParaRPr>
          </a:p>
        </p:txBody>
      </p:sp>
      <p:sp>
        <p:nvSpPr>
          <p:cNvPr id="84" name="矩形标注 83"/>
          <p:cNvSpPr/>
          <p:nvPr/>
        </p:nvSpPr>
        <p:spPr>
          <a:xfrm>
            <a:off x="6056909" y="2274560"/>
            <a:ext cx="2112845" cy="85520"/>
          </a:xfrm>
          <a:prstGeom prst="wedgeRectCallout">
            <a:avLst>
              <a:gd name="adj1" fmla="val -23398"/>
              <a:gd name="adj2" fmla="val 403291"/>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2" tIns="60946" rIns="121892" bIns="60946" rtlCol="0" anchor="ctr"/>
          <a:lstStyle/>
          <a:p>
            <a:pPr algn="ctr"/>
            <a:endParaRPr lang="zh-CN" altLang="en-US">
              <a:solidFill>
                <a:schemeClr val="tx1">
                  <a:lumMod val="85000"/>
                  <a:lumOff val="15000"/>
                </a:schemeClr>
              </a:solidFill>
              <a:cs typeface="+mn-ea"/>
            </a:endParaRPr>
          </a:p>
        </p:txBody>
      </p:sp>
      <p:sp>
        <p:nvSpPr>
          <p:cNvPr id="85" name="Rectangle 28"/>
          <p:cNvSpPr>
            <a:spLocks noChangeArrowheads="1"/>
          </p:cNvSpPr>
          <p:nvPr/>
        </p:nvSpPr>
        <p:spPr bwMode="auto">
          <a:xfrm>
            <a:off x="6146329" y="1551210"/>
            <a:ext cx="1966623" cy="71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92" tIns="60946" rIns="121892" bIns="60946">
            <a:spAutoFit/>
          </a:bodyPr>
          <a:lstStyle/>
          <a:p>
            <a:pPr>
              <a:lnSpc>
                <a:spcPct val="120000"/>
              </a:lnSpc>
            </a:pPr>
            <a:r>
              <a:rPr lang="zh-CN" altLang="en-US" sz="1600" dirty="0">
                <a:solidFill>
                  <a:schemeClr val="tx1">
                    <a:lumMod val="85000"/>
                    <a:lumOff val="15000"/>
                  </a:schemeClr>
                </a:solidFill>
                <a:latin typeface="+mn-ea"/>
                <a:cs typeface="+mn-ea"/>
              </a:rPr>
              <a:t>单击此处添加文字</a:t>
            </a:r>
            <a:endParaRPr lang="zh-CN" altLang="en-US" sz="1600" dirty="0">
              <a:solidFill>
                <a:schemeClr val="tx1">
                  <a:lumMod val="85000"/>
                  <a:lumOff val="15000"/>
                </a:schemeClr>
              </a:solidFill>
              <a:latin typeface="+mn-ea"/>
              <a:cs typeface="+mn-ea"/>
            </a:endParaRPr>
          </a:p>
          <a:p>
            <a:pPr>
              <a:lnSpc>
                <a:spcPct val="120000"/>
              </a:lnSpc>
            </a:pPr>
            <a:r>
              <a:rPr lang="zh-CN" altLang="en-US" sz="1600" dirty="0">
                <a:solidFill>
                  <a:schemeClr val="tx1">
                    <a:lumMod val="85000"/>
                    <a:lumOff val="15000"/>
                  </a:schemeClr>
                </a:solidFill>
                <a:latin typeface="+mn-ea"/>
                <a:cs typeface="+mn-ea"/>
              </a:rPr>
              <a:t>单击此处添加文字</a:t>
            </a:r>
            <a:endParaRPr lang="zh-CN" altLang="en-US" sz="1600" dirty="0">
              <a:solidFill>
                <a:schemeClr val="tx1">
                  <a:lumMod val="85000"/>
                  <a:lumOff val="15000"/>
                </a:schemeClr>
              </a:solidFill>
              <a:latin typeface="+mn-ea"/>
              <a:cs typeface="+mn-ea"/>
            </a:endParaRPr>
          </a:p>
        </p:txBody>
      </p:sp>
      <p:sp>
        <p:nvSpPr>
          <p:cNvPr id="86" name="矩形标注 85"/>
          <p:cNvSpPr/>
          <p:nvPr/>
        </p:nvSpPr>
        <p:spPr>
          <a:xfrm>
            <a:off x="8503489" y="5160434"/>
            <a:ext cx="1970221" cy="60959"/>
          </a:xfrm>
          <a:prstGeom prst="wedgeRectCallout">
            <a:avLst>
              <a:gd name="adj1" fmla="val -17526"/>
              <a:gd name="adj2" fmla="val -509465"/>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2" tIns="60946" rIns="121892" bIns="60946" rtlCol="0" anchor="ctr"/>
          <a:lstStyle/>
          <a:p>
            <a:pPr algn="ctr"/>
            <a:endParaRPr lang="zh-CN" altLang="en-US">
              <a:solidFill>
                <a:schemeClr val="tx1">
                  <a:lumMod val="85000"/>
                  <a:lumOff val="15000"/>
                </a:schemeClr>
              </a:solidFill>
              <a:cs typeface="+mn-ea"/>
            </a:endParaRPr>
          </a:p>
        </p:txBody>
      </p:sp>
      <p:sp>
        <p:nvSpPr>
          <p:cNvPr id="87" name="Rectangle 28"/>
          <p:cNvSpPr>
            <a:spLocks noChangeArrowheads="1"/>
          </p:cNvSpPr>
          <p:nvPr/>
        </p:nvSpPr>
        <p:spPr bwMode="auto">
          <a:xfrm>
            <a:off x="8476363" y="5211238"/>
            <a:ext cx="1966623" cy="71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21892" tIns="60946" rIns="121892" bIns="60946">
            <a:spAutoFit/>
          </a:bodyPr>
          <a:lstStyle/>
          <a:p>
            <a:pPr>
              <a:lnSpc>
                <a:spcPct val="120000"/>
              </a:lnSpc>
            </a:pPr>
            <a:r>
              <a:rPr lang="zh-CN" altLang="en-US" sz="1600" dirty="0">
                <a:solidFill>
                  <a:schemeClr val="tx1">
                    <a:lumMod val="85000"/>
                    <a:lumOff val="15000"/>
                  </a:schemeClr>
                </a:solidFill>
                <a:latin typeface="+mn-ea"/>
                <a:cs typeface="+mn-ea"/>
              </a:rPr>
              <a:t>单击此处添加文字</a:t>
            </a:r>
            <a:endParaRPr lang="zh-CN" altLang="en-US" sz="1600" dirty="0">
              <a:solidFill>
                <a:schemeClr val="tx1">
                  <a:lumMod val="85000"/>
                  <a:lumOff val="15000"/>
                </a:schemeClr>
              </a:solidFill>
              <a:latin typeface="+mn-ea"/>
              <a:cs typeface="+mn-ea"/>
            </a:endParaRPr>
          </a:p>
          <a:p>
            <a:pPr>
              <a:lnSpc>
                <a:spcPct val="120000"/>
              </a:lnSpc>
            </a:pPr>
            <a:r>
              <a:rPr lang="zh-CN" altLang="en-US" sz="1600" dirty="0">
                <a:solidFill>
                  <a:schemeClr val="tx1">
                    <a:lumMod val="85000"/>
                    <a:lumOff val="15000"/>
                  </a:schemeClr>
                </a:solidFill>
                <a:latin typeface="+mn-ea"/>
                <a:cs typeface="+mn-ea"/>
              </a:rPr>
              <a:t>单击此处添加文字</a:t>
            </a:r>
            <a:endParaRPr lang="zh-CN" altLang="en-US" sz="1600" dirty="0">
              <a:solidFill>
                <a:schemeClr val="tx1">
                  <a:lumMod val="85000"/>
                  <a:lumOff val="15000"/>
                </a:schemeClr>
              </a:solidFill>
              <a:latin typeface="+mn-ea"/>
              <a:cs typeface="+mn-ea"/>
            </a:endParaRPr>
          </a:p>
        </p:txBody>
      </p:sp>
      <p:sp>
        <p:nvSpPr>
          <p:cNvPr id="2" name="标题 1"/>
          <p:cNvSpPr>
            <a:spLocks noGrp="1"/>
          </p:cNvSpPr>
          <p:nvPr>
            <p:ph type="title"/>
          </p:nvPr>
        </p:nvSpPr>
        <p:spPr/>
        <p:txBody>
          <a:bodyPr/>
          <a:lstStyle/>
          <a:p>
            <a:r>
              <a:rPr lang="zh-CN" altLang="en-US" dirty="0"/>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wipe(left)">
                                      <p:cBhvr>
                                        <p:cTn id="7" dur="500"/>
                                        <p:tgtEl>
                                          <p:spTgt spid="59"/>
                                        </p:tgtEl>
                                      </p:cBhvr>
                                    </p:animEffect>
                                  </p:childTnLst>
                                </p:cTn>
                              </p:par>
                            </p:childTnLst>
                          </p:cTn>
                        </p:par>
                        <p:par>
                          <p:cTn id="8" fill="hold">
                            <p:stCondLst>
                              <p:cond delay="500"/>
                            </p:stCondLst>
                            <p:childTnLst>
                              <p:par>
                                <p:cTn id="9" presetID="15" presetClass="entr" presetSubtype="0" fill="hold" nodeType="afterEffect">
                                  <p:stCondLst>
                                    <p:cond delay="0"/>
                                  </p:stCondLst>
                                  <p:childTnLst>
                                    <p:set>
                                      <p:cBhvr>
                                        <p:cTn id="10" dur="1" fill="hold">
                                          <p:stCondLst>
                                            <p:cond delay="0"/>
                                          </p:stCondLst>
                                        </p:cTn>
                                        <p:tgtEl>
                                          <p:spTgt spid="75"/>
                                        </p:tgtEl>
                                        <p:attrNameLst>
                                          <p:attrName>style.visibility</p:attrName>
                                        </p:attrNameLst>
                                      </p:cBhvr>
                                      <p:to>
                                        <p:strVal val="visible"/>
                                      </p:to>
                                    </p:set>
                                    <p:anim calcmode="lin" valueType="num">
                                      <p:cBhvr>
                                        <p:cTn id="11" dur="1000" fill="hold"/>
                                        <p:tgtEl>
                                          <p:spTgt spid="75"/>
                                        </p:tgtEl>
                                        <p:attrNameLst>
                                          <p:attrName>ppt_w</p:attrName>
                                        </p:attrNameLst>
                                      </p:cBhvr>
                                      <p:tavLst>
                                        <p:tav tm="0">
                                          <p:val>
                                            <p:fltVal val="0"/>
                                          </p:val>
                                        </p:tav>
                                        <p:tav tm="100000">
                                          <p:val>
                                            <p:strVal val="#ppt_w"/>
                                          </p:val>
                                        </p:tav>
                                      </p:tavLst>
                                    </p:anim>
                                    <p:anim calcmode="lin" valueType="num">
                                      <p:cBhvr>
                                        <p:cTn id="12" dur="1000" fill="hold"/>
                                        <p:tgtEl>
                                          <p:spTgt spid="75"/>
                                        </p:tgtEl>
                                        <p:attrNameLst>
                                          <p:attrName>ppt_h</p:attrName>
                                        </p:attrNameLst>
                                      </p:cBhvr>
                                      <p:tavLst>
                                        <p:tav tm="0">
                                          <p:val>
                                            <p:fltVal val="0"/>
                                          </p:val>
                                        </p:tav>
                                        <p:tav tm="100000">
                                          <p:val>
                                            <p:strVal val="#ppt_h"/>
                                          </p:val>
                                        </p:tav>
                                      </p:tavLst>
                                    </p:anim>
                                    <p:anim calcmode="lin" valueType="num">
                                      <p:cBhvr>
                                        <p:cTn id="13" dur="1000" fill="hold"/>
                                        <p:tgtEl>
                                          <p:spTgt spid="75"/>
                                        </p:tgtEl>
                                        <p:attrNameLst>
                                          <p:attrName>ppt_x</p:attrName>
                                        </p:attrNameLst>
                                      </p:cBhvr>
                                      <p:tavLst>
                                        <p:tav tm="0" fmla="#ppt_x+(cos(-2*pi*(1-$))*-#ppt_x-sin(-2*pi*(1-$))*(1-#ppt_y))*(1-$)">
                                          <p:val>
                                            <p:fltVal val="0"/>
                                          </p:val>
                                        </p:tav>
                                        <p:tav tm="100000">
                                          <p:val>
                                            <p:fltVal val="1"/>
                                          </p:val>
                                        </p:tav>
                                      </p:tavLst>
                                    </p:anim>
                                    <p:anim calcmode="lin" valueType="num">
                                      <p:cBhvr>
                                        <p:cTn id="14" dur="1000" fill="hold"/>
                                        <p:tgtEl>
                                          <p:spTgt spid="75"/>
                                        </p:tgtEl>
                                        <p:attrNameLst>
                                          <p:attrName>ppt_y</p:attrName>
                                        </p:attrNameLst>
                                      </p:cBhvr>
                                      <p:tavLst>
                                        <p:tav tm="0" fmla="#ppt_y+(sin(-2*pi*(1-$))*-#ppt_x+cos(-2*pi*(1-$))*(1-#ppt_y))*(1-$)">
                                          <p:val>
                                            <p:fltVal val="0"/>
                                          </p:val>
                                        </p:tav>
                                        <p:tav tm="100000">
                                          <p:val>
                                            <p:fltVal val="1"/>
                                          </p:val>
                                        </p:tav>
                                      </p:tavLst>
                                    </p:anim>
                                  </p:childTnLst>
                                </p:cTn>
                              </p:par>
                              <p:par>
                                <p:cTn id="15" presetID="15" presetClass="entr" presetSubtype="0" fill="hold" nodeType="withEffect">
                                  <p:stCondLst>
                                    <p:cond delay="250"/>
                                  </p:stCondLst>
                                  <p:childTnLst>
                                    <p:set>
                                      <p:cBhvr>
                                        <p:cTn id="16" dur="1" fill="hold">
                                          <p:stCondLst>
                                            <p:cond delay="0"/>
                                          </p:stCondLst>
                                        </p:cTn>
                                        <p:tgtEl>
                                          <p:spTgt spid="60"/>
                                        </p:tgtEl>
                                        <p:attrNameLst>
                                          <p:attrName>style.visibility</p:attrName>
                                        </p:attrNameLst>
                                      </p:cBhvr>
                                      <p:to>
                                        <p:strVal val="visible"/>
                                      </p:to>
                                    </p:set>
                                    <p:anim calcmode="lin" valueType="num">
                                      <p:cBhvr>
                                        <p:cTn id="17" dur="1000" fill="hold"/>
                                        <p:tgtEl>
                                          <p:spTgt spid="60"/>
                                        </p:tgtEl>
                                        <p:attrNameLst>
                                          <p:attrName>ppt_w</p:attrName>
                                        </p:attrNameLst>
                                      </p:cBhvr>
                                      <p:tavLst>
                                        <p:tav tm="0">
                                          <p:val>
                                            <p:fltVal val="0"/>
                                          </p:val>
                                        </p:tav>
                                        <p:tav tm="100000">
                                          <p:val>
                                            <p:strVal val="#ppt_w"/>
                                          </p:val>
                                        </p:tav>
                                      </p:tavLst>
                                    </p:anim>
                                    <p:anim calcmode="lin" valueType="num">
                                      <p:cBhvr>
                                        <p:cTn id="18" dur="1000" fill="hold"/>
                                        <p:tgtEl>
                                          <p:spTgt spid="60"/>
                                        </p:tgtEl>
                                        <p:attrNameLst>
                                          <p:attrName>ppt_h</p:attrName>
                                        </p:attrNameLst>
                                      </p:cBhvr>
                                      <p:tavLst>
                                        <p:tav tm="0">
                                          <p:val>
                                            <p:fltVal val="0"/>
                                          </p:val>
                                        </p:tav>
                                        <p:tav tm="100000">
                                          <p:val>
                                            <p:strVal val="#ppt_h"/>
                                          </p:val>
                                        </p:tav>
                                      </p:tavLst>
                                    </p:anim>
                                    <p:anim calcmode="lin" valueType="num">
                                      <p:cBhvr>
                                        <p:cTn id="19" dur="1000" fill="hold"/>
                                        <p:tgtEl>
                                          <p:spTgt spid="60"/>
                                        </p:tgtEl>
                                        <p:attrNameLst>
                                          <p:attrName>ppt_x</p:attrName>
                                        </p:attrNameLst>
                                      </p:cBhvr>
                                      <p:tavLst>
                                        <p:tav tm="0" fmla="#ppt_x+(cos(-2*pi*(1-$))*-#ppt_x-sin(-2*pi*(1-$))*(1-#ppt_y))*(1-$)">
                                          <p:val>
                                            <p:fltVal val="0"/>
                                          </p:val>
                                        </p:tav>
                                        <p:tav tm="100000">
                                          <p:val>
                                            <p:fltVal val="1"/>
                                          </p:val>
                                        </p:tav>
                                      </p:tavLst>
                                    </p:anim>
                                    <p:anim calcmode="lin" valueType="num">
                                      <p:cBhvr>
                                        <p:cTn id="20" dur="1000" fill="hold"/>
                                        <p:tgtEl>
                                          <p:spTgt spid="60"/>
                                        </p:tgtEl>
                                        <p:attrNameLst>
                                          <p:attrName>ppt_y</p:attrName>
                                        </p:attrNameLst>
                                      </p:cBhvr>
                                      <p:tavLst>
                                        <p:tav tm="0" fmla="#ppt_y+(sin(-2*pi*(1-$))*-#ppt_x+cos(-2*pi*(1-$))*(1-#ppt_y))*(1-$)">
                                          <p:val>
                                            <p:fltVal val="0"/>
                                          </p:val>
                                        </p:tav>
                                        <p:tav tm="100000">
                                          <p:val>
                                            <p:fltVal val="1"/>
                                          </p:val>
                                        </p:tav>
                                      </p:tavLst>
                                    </p:anim>
                                  </p:childTnLst>
                                </p:cTn>
                              </p:par>
                              <p:par>
                                <p:cTn id="21" presetID="15" presetClass="entr" presetSubtype="0" fill="hold" nodeType="withEffect">
                                  <p:stCondLst>
                                    <p:cond delay="500"/>
                                  </p:stCondLst>
                                  <p:childTnLst>
                                    <p:set>
                                      <p:cBhvr>
                                        <p:cTn id="22" dur="1" fill="hold">
                                          <p:stCondLst>
                                            <p:cond delay="0"/>
                                          </p:stCondLst>
                                        </p:cTn>
                                        <p:tgtEl>
                                          <p:spTgt spid="65"/>
                                        </p:tgtEl>
                                        <p:attrNameLst>
                                          <p:attrName>style.visibility</p:attrName>
                                        </p:attrNameLst>
                                      </p:cBhvr>
                                      <p:to>
                                        <p:strVal val="visible"/>
                                      </p:to>
                                    </p:set>
                                    <p:anim calcmode="lin" valueType="num">
                                      <p:cBhvr>
                                        <p:cTn id="23" dur="1000" fill="hold"/>
                                        <p:tgtEl>
                                          <p:spTgt spid="65"/>
                                        </p:tgtEl>
                                        <p:attrNameLst>
                                          <p:attrName>ppt_w</p:attrName>
                                        </p:attrNameLst>
                                      </p:cBhvr>
                                      <p:tavLst>
                                        <p:tav tm="0">
                                          <p:val>
                                            <p:fltVal val="0"/>
                                          </p:val>
                                        </p:tav>
                                        <p:tav tm="100000">
                                          <p:val>
                                            <p:strVal val="#ppt_w"/>
                                          </p:val>
                                        </p:tav>
                                      </p:tavLst>
                                    </p:anim>
                                    <p:anim calcmode="lin" valueType="num">
                                      <p:cBhvr>
                                        <p:cTn id="24" dur="1000" fill="hold"/>
                                        <p:tgtEl>
                                          <p:spTgt spid="65"/>
                                        </p:tgtEl>
                                        <p:attrNameLst>
                                          <p:attrName>ppt_h</p:attrName>
                                        </p:attrNameLst>
                                      </p:cBhvr>
                                      <p:tavLst>
                                        <p:tav tm="0">
                                          <p:val>
                                            <p:fltVal val="0"/>
                                          </p:val>
                                        </p:tav>
                                        <p:tav tm="100000">
                                          <p:val>
                                            <p:strVal val="#ppt_h"/>
                                          </p:val>
                                        </p:tav>
                                      </p:tavLst>
                                    </p:anim>
                                    <p:anim calcmode="lin" valueType="num">
                                      <p:cBhvr>
                                        <p:cTn id="25" dur="1000" fill="hold"/>
                                        <p:tgtEl>
                                          <p:spTgt spid="65"/>
                                        </p:tgtEl>
                                        <p:attrNameLst>
                                          <p:attrName>ppt_x</p:attrName>
                                        </p:attrNameLst>
                                      </p:cBhvr>
                                      <p:tavLst>
                                        <p:tav tm="0" fmla="#ppt_x+(cos(-2*pi*(1-$))*-#ppt_x-sin(-2*pi*(1-$))*(1-#ppt_y))*(1-$)">
                                          <p:val>
                                            <p:fltVal val="0"/>
                                          </p:val>
                                        </p:tav>
                                        <p:tav tm="100000">
                                          <p:val>
                                            <p:fltVal val="1"/>
                                          </p:val>
                                        </p:tav>
                                      </p:tavLst>
                                    </p:anim>
                                    <p:anim calcmode="lin" valueType="num">
                                      <p:cBhvr>
                                        <p:cTn id="26" dur="1000" fill="hold"/>
                                        <p:tgtEl>
                                          <p:spTgt spid="65"/>
                                        </p:tgtEl>
                                        <p:attrNameLst>
                                          <p:attrName>ppt_y</p:attrName>
                                        </p:attrNameLst>
                                      </p:cBhvr>
                                      <p:tavLst>
                                        <p:tav tm="0" fmla="#ppt_y+(sin(-2*pi*(1-$))*-#ppt_x+cos(-2*pi*(1-$))*(1-#ppt_y))*(1-$)">
                                          <p:val>
                                            <p:fltVal val="0"/>
                                          </p:val>
                                        </p:tav>
                                        <p:tav tm="100000">
                                          <p:val>
                                            <p:fltVal val="1"/>
                                          </p:val>
                                        </p:tav>
                                      </p:tavLst>
                                    </p:anim>
                                  </p:childTnLst>
                                </p:cTn>
                              </p:par>
                              <p:par>
                                <p:cTn id="27" presetID="15" presetClass="entr" presetSubtype="0" fill="hold" nodeType="withEffect">
                                  <p:stCondLst>
                                    <p:cond delay="750"/>
                                  </p:stCondLst>
                                  <p:childTnLst>
                                    <p:set>
                                      <p:cBhvr>
                                        <p:cTn id="28" dur="1" fill="hold">
                                          <p:stCondLst>
                                            <p:cond delay="0"/>
                                          </p:stCondLst>
                                        </p:cTn>
                                        <p:tgtEl>
                                          <p:spTgt spid="70"/>
                                        </p:tgtEl>
                                        <p:attrNameLst>
                                          <p:attrName>style.visibility</p:attrName>
                                        </p:attrNameLst>
                                      </p:cBhvr>
                                      <p:to>
                                        <p:strVal val="visible"/>
                                      </p:to>
                                    </p:set>
                                    <p:anim calcmode="lin" valueType="num">
                                      <p:cBhvr>
                                        <p:cTn id="29" dur="1000" fill="hold"/>
                                        <p:tgtEl>
                                          <p:spTgt spid="70"/>
                                        </p:tgtEl>
                                        <p:attrNameLst>
                                          <p:attrName>ppt_w</p:attrName>
                                        </p:attrNameLst>
                                      </p:cBhvr>
                                      <p:tavLst>
                                        <p:tav tm="0">
                                          <p:val>
                                            <p:fltVal val="0"/>
                                          </p:val>
                                        </p:tav>
                                        <p:tav tm="100000">
                                          <p:val>
                                            <p:strVal val="#ppt_w"/>
                                          </p:val>
                                        </p:tav>
                                      </p:tavLst>
                                    </p:anim>
                                    <p:anim calcmode="lin" valueType="num">
                                      <p:cBhvr>
                                        <p:cTn id="30" dur="1000" fill="hold"/>
                                        <p:tgtEl>
                                          <p:spTgt spid="70"/>
                                        </p:tgtEl>
                                        <p:attrNameLst>
                                          <p:attrName>ppt_h</p:attrName>
                                        </p:attrNameLst>
                                      </p:cBhvr>
                                      <p:tavLst>
                                        <p:tav tm="0">
                                          <p:val>
                                            <p:fltVal val="0"/>
                                          </p:val>
                                        </p:tav>
                                        <p:tav tm="100000">
                                          <p:val>
                                            <p:strVal val="#ppt_h"/>
                                          </p:val>
                                        </p:tav>
                                      </p:tavLst>
                                    </p:anim>
                                    <p:anim calcmode="lin" valueType="num">
                                      <p:cBhvr>
                                        <p:cTn id="31" dur="1000" fill="hold"/>
                                        <p:tgtEl>
                                          <p:spTgt spid="70"/>
                                        </p:tgtEl>
                                        <p:attrNameLst>
                                          <p:attrName>ppt_x</p:attrName>
                                        </p:attrNameLst>
                                      </p:cBhvr>
                                      <p:tavLst>
                                        <p:tav tm="0" fmla="#ppt_x+(cos(-2*pi*(1-$))*-#ppt_x-sin(-2*pi*(1-$))*(1-#ppt_y))*(1-$)">
                                          <p:val>
                                            <p:fltVal val="0"/>
                                          </p:val>
                                        </p:tav>
                                        <p:tav tm="100000">
                                          <p:val>
                                            <p:fltVal val="1"/>
                                          </p:val>
                                        </p:tav>
                                      </p:tavLst>
                                    </p:anim>
                                    <p:anim calcmode="lin" valueType="num">
                                      <p:cBhvr>
                                        <p:cTn id="32" dur="1000" fill="hold"/>
                                        <p:tgtEl>
                                          <p:spTgt spid="70"/>
                                        </p:tgtEl>
                                        <p:attrNameLst>
                                          <p:attrName>ppt_y</p:attrName>
                                        </p:attrNameLst>
                                      </p:cBhvr>
                                      <p:tavLst>
                                        <p:tav tm="0" fmla="#ppt_y+(sin(-2*pi*(1-$))*-#ppt_x+cos(-2*pi*(1-$))*(1-#ppt_y))*(1-$)">
                                          <p:val>
                                            <p:fltVal val="0"/>
                                          </p:val>
                                        </p:tav>
                                        <p:tav tm="100000">
                                          <p:val>
                                            <p:fltVal val="1"/>
                                          </p:val>
                                        </p:tav>
                                      </p:tavLst>
                                    </p:anim>
                                  </p:childTnLst>
                                </p:cTn>
                              </p:par>
                            </p:childTnLst>
                          </p:cTn>
                        </p:par>
                        <p:par>
                          <p:cTn id="33" fill="hold">
                            <p:stCondLst>
                              <p:cond delay="1500"/>
                            </p:stCondLst>
                            <p:childTnLst>
                              <p:par>
                                <p:cTn id="34" presetID="2" presetClass="entr" presetSubtype="1" fill="hold" grpId="0" nodeType="afterEffect">
                                  <p:stCondLst>
                                    <p:cond delay="0"/>
                                  </p:stCondLst>
                                  <p:childTnLst>
                                    <p:set>
                                      <p:cBhvr>
                                        <p:cTn id="35" dur="1" fill="hold">
                                          <p:stCondLst>
                                            <p:cond delay="0"/>
                                          </p:stCondLst>
                                        </p:cTn>
                                        <p:tgtEl>
                                          <p:spTgt spid="81"/>
                                        </p:tgtEl>
                                        <p:attrNameLst>
                                          <p:attrName>style.visibility</p:attrName>
                                        </p:attrNameLst>
                                      </p:cBhvr>
                                      <p:to>
                                        <p:strVal val="visible"/>
                                      </p:to>
                                    </p:set>
                                    <p:anim calcmode="lin" valueType="num">
                                      <p:cBhvr additive="base">
                                        <p:cTn id="36" dur="500" fill="hold"/>
                                        <p:tgtEl>
                                          <p:spTgt spid="81"/>
                                        </p:tgtEl>
                                        <p:attrNameLst>
                                          <p:attrName>ppt_x</p:attrName>
                                        </p:attrNameLst>
                                      </p:cBhvr>
                                      <p:tavLst>
                                        <p:tav tm="0">
                                          <p:val>
                                            <p:strVal val="#ppt_x"/>
                                          </p:val>
                                        </p:tav>
                                        <p:tav tm="100000">
                                          <p:val>
                                            <p:strVal val="#ppt_x"/>
                                          </p:val>
                                        </p:tav>
                                      </p:tavLst>
                                    </p:anim>
                                    <p:anim calcmode="lin" valueType="num">
                                      <p:cBhvr additive="base">
                                        <p:cTn id="37" dur="500" fill="hold"/>
                                        <p:tgtEl>
                                          <p:spTgt spid="81"/>
                                        </p:tgtEl>
                                        <p:attrNameLst>
                                          <p:attrName>ppt_y</p:attrName>
                                        </p:attrNameLst>
                                      </p:cBhvr>
                                      <p:tavLst>
                                        <p:tav tm="0">
                                          <p:val>
                                            <p:strVal val="0-#ppt_h/2"/>
                                          </p:val>
                                        </p:tav>
                                        <p:tav tm="100000">
                                          <p:val>
                                            <p:strVal val="#ppt_y"/>
                                          </p:val>
                                        </p:tav>
                                      </p:tavLst>
                                    </p:anim>
                                  </p:childTnLst>
                                </p:cTn>
                              </p:par>
                            </p:childTnLst>
                          </p:cTn>
                        </p:par>
                        <p:par>
                          <p:cTn id="38" fill="hold">
                            <p:stCondLst>
                              <p:cond delay="2000"/>
                            </p:stCondLst>
                            <p:childTnLst>
                              <p:par>
                                <p:cTn id="39" presetID="32" presetClass="emph" presetSubtype="0" fill="hold" grpId="1" nodeType="afterEffect">
                                  <p:stCondLst>
                                    <p:cond delay="0"/>
                                  </p:stCondLst>
                                  <p:childTnLst>
                                    <p:animRot by="120000">
                                      <p:cBhvr>
                                        <p:cTn id="40" dur="50" fill="hold">
                                          <p:stCondLst>
                                            <p:cond delay="0"/>
                                          </p:stCondLst>
                                        </p:cTn>
                                        <p:tgtEl>
                                          <p:spTgt spid="81"/>
                                        </p:tgtEl>
                                        <p:attrNameLst>
                                          <p:attrName>r</p:attrName>
                                        </p:attrNameLst>
                                      </p:cBhvr>
                                    </p:animRot>
                                    <p:animRot by="-240000">
                                      <p:cBhvr>
                                        <p:cTn id="41" dur="100" fill="hold">
                                          <p:stCondLst>
                                            <p:cond delay="100"/>
                                          </p:stCondLst>
                                        </p:cTn>
                                        <p:tgtEl>
                                          <p:spTgt spid="81"/>
                                        </p:tgtEl>
                                        <p:attrNameLst>
                                          <p:attrName>r</p:attrName>
                                        </p:attrNameLst>
                                      </p:cBhvr>
                                    </p:animRot>
                                    <p:animRot by="240000">
                                      <p:cBhvr>
                                        <p:cTn id="42" dur="100" fill="hold">
                                          <p:stCondLst>
                                            <p:cond delay="200"/>
                                          </p:stCondLst>
                                        </p:cTn>
                                        <p:tgtEl>
                                          <p:spTgt spid="81"/>
                                        </p:tgtEl>
                                        <p:attrNameLst>
                                          <p:attrName>r</p:attrName>
                                        </p:attrNameLst>
                                      </p:cBhvr>
                                    </p:animRot>
                                    <p:animRot by="-240000">
                                      <p:cBhvr>
                                        <p:cTn id="43" dur="100" fill="hold">
                                          <p:stCondLst>
                                            <p:cond delay="300"/>
                                          </p:stCondLst>
                                        </p:cTn>
                                        <p:tgtEl>
                                          <p:spTgt spid="81"/>
                                        </p:tgtEl>
                                        <p:attrNameLst>
                                          <p:attrName>r</p:attrName>
                                        </p:attrNameLst>
                                      </p:cBhvr>
                                    </p:animRot>
                                    <p:animRot by="120000">
                                      <p:cBhvr>
                                        <p:cTn id="44" dur="100" fill="hold">
                                          <p:stCondLst>
                                            <p:cond delay="400"/>
                                          </p:stCondLst>
                                        </p:cTn>
                                        <p:tgtEl>
                                          <p:spTgt spid="81"/>
                                        </p:tgtEl>
                                        <p:attrNameLst>
                                          <p:attrName>r</p:attrName>
                                        </p:attrNameLst>
                                      </p:cBhvr>
                                    </p:animRot>
                                  </p:childTnLst>
                                </p:cTn>
                              </p:par>
                            </p:childTnLst>
                          </p:cTn>
                        </p:par>
                        <p:par>
                          <p:cTn id="45" fill="hold">
                            <p:stCondLst>
                              <p:cond delay="2500"/>
                            </p:stCondLst>
                            <p:childTnLst>
                              <p:par>
                                <p:cTn id="46" presetID="18" presetClass="entr" presetSubtype="9" fill="hold" grpId="0" nodeType="afterEffect">
                                  <p:stCondLst>
                                    <p:cond delay="0"/>
                                  </p:stCondLst>
                                  <p:childTnLst>
                                    <p:set>
                                      <p:cBhvr>
                                        <p:cTn id="47" dur="1" fill="hold">
                                          <p:stCondLst>
                                            <p:cond delay="0"/>
                                          </p:stCondLst>
                                        </p:cTn>
                                        <p:tgtEl>
                                          <p:spTgt spid="83"/>
                                        </p:tgtEl>
                                        <p:attrNameLst>
                                          <p:attrName>style.visibility</p:attrName>
                                        </p:attrNameLst>
                                      </p:cBhvr>
                                      <p:to>
                                        <p:strVal val="visible"/>
                                      </p:to>
                                    </p:set>
                                    <p:animEffect transition="in" filter="strips(upLeft)">
                                      <p:cBhvr>
                                        <p:cTn id="48" dur="500"/>
                                        <p:tgtEl>
                                          <p:spTgt spid="83"/>
                                        </p:tgtEl>
                                      </p:cBhvr>
                                    </p:animEffect>
                                  </p:childTnLst>
                                </p:cTn>
                              </p:par>
                            </p:childTnLst>
                          </p:cTn>
                        </p:par>
                        <p:par>
                          <p:cTn id="49" fill="hold">
                            <p:stCondLst>
                              <p:cond delay="3000"/>
                            </p:stCondLst>
                            <p:childTnLst>
                              <p:par>
                                <p:cTn id="50" presetID="2" presetClass="entr" presetSubtype="4" fill="hold" grpId="0" nodeType="afterEffect">
                                  <p:stCondLst>
                                    <p:cond delay="0"/>
                                  </p:stCondLst>
                                  <p:childTnLst>
                                    <p:set>
                                      <p:cBhvr>
                                        <p:cTn id="51" dur="1" fill="hold">
                                          <p:stCondLst>
                                            <p:cond delay="0"/>
                                          </p:stCondLst>
                                        </p:cTn>
                                        <p:tgtEl>
                                          <p:spTgt spid="80"/>
                                        </p:tgtEl>
                                        <p:attrNameLst>
                                          <p:attrName>style.visibility</p:attrName>
                                        </p:attrNameLst>
                                      </p:cBhvr>
                                      <p:to>
                                        <p:strVal val="visible"/>
                                      </p:to>
                                    </p:set>
                                    <p:anim calcmode="lin" valueType="num">
                                      <p:cBhvr additive="base">
                                        <p:cTn id="52" dur="500" fill="hold"/>
                                        <p:tgtEl>
                                          <p:spTgt spid="80"/>
                                        </p:tgtEl>
                                        <p:attrNameLst>
                                          <p:attrName>ppt_x</p:attrName>
                                        </p:attrNameLst>
                                      </p:cBhvr>
                                      <p:tavLst>
                                        <p:tav tm="0">
                                          <p:val>
                                            <p:strVal val="#ppt_x"/>
                                          </p:val>
                                        </p:tav>
                                        <p:tav tm="100000">
                                          <p:val>
                                            <p:strVal val="#ppt_x"/>
                                          </p:val>
                                        </p:tav>
                                      </p:tavLst>
                                    </p:anim>
                                    <p:anim calcmode="lin" valueType="num">
                                      <p:cBhvr additive="base">
                                        <p:cTn id="53" dur="500" fill="hold"/>
                                        <p:tgtEl>
                                          <p:spTgt spid="80"/>
                                        </p:tgtEl>
                                        <p:attrNameLst>
                                          <p:attrName>ppt_y</p:attrName>
                                        </p:attrNameLst>
                                      </p:cBhvr>
                                      <p:tavLst>
                                        <p:tav tm="0">
                                          <p:val>
                                            <p:strVal val="1+#ppt_h/2"/>
                                          </p:val>
                                        </p:tav>
                                        <p:tav tm="100000">
                                          <p:val>
                                            <p:strVal val="#ppt_y"/>
                                          </p:val>
                                        </p:tav>
                                      </p:tavLst>
                                    </p:anim>
                                  </p:childTnLst>
                                </p:cTn>
                              </p:par>
                            </p:childTnLst>
                          </p:cTn>
                        </p:par>
                        <p:par>
                          <p:cTn id="54" fill="hold">
                            <p:stCondLst>
                              <p:cond delay="3500"/>
                            </p:stCondLst>
                            <p:childTnLst>
                              <p:par>
                                <p:cTn id="55" presetID="32" presetClass="emph" presetSubtype="0" fill="hold" grpId="1" nodeType="afterEffect">
                                  <p:stCondLst>
                                    <p:cond delay="0"/>
                                  </p:stCondLst>
                                  <p:childTnLst>
                                    <p:animRot by="120000">
                                      <p:cBhvr>
                                        <p:cTn id="56" dur="50" fill="hold">
                                          <p:stCondLst>
                                            <p:cond delay="0"/>
                                          </p:stCondLst>
                                        </p:cTn>
                                        <p:tgtEl>
                                          <p:spTgt spid="80"/>
                                        </p:tgtEl>
                                        <p:attrNameLst>
                                          <p:attrName>r</p:attrName>
                                        </p:attrNameLst>
                                      </p:cBhvr>
                                    </p:animRot>
                                    <p:animRot by="-240000">
                                      <p:cBhvr>
                                        <p:cTn id="57" dur="100" fill="hold">
                                          <p:stCondLst>
                                            <p:cond delay="100"/>
                                          </p:stCondLst>
                                        </p:cTn>
                                        <p:tgtEl>
                                          <p:spTgt spid="80"/>
                                        </p:tgtEl>
                                        <p:attrNameLst>
                                          <p:attrName>r</p:attrName>
                                        </p:attrNameLst>
                                      </p:cBhvr>
                                    </p:animRot>
                                    <p:animRot by="240000">
                                      <p:cBhvr>
                                        <p:cTn id="58" dur="100" fill="hold">
                                          <p:stCondLst>
                                            <p:cond delay="200"/>
                                          </p:stCondLst>
                                        </p:cTn>
                                        <p:tgtEl>
                                          <p:spTgt spid="80"/>
                                        </p:tgtEl>
                                        <p:attrNameLst>
                                          <p:attrName>r</p:attrName>
                                        </p:attrNameLst>
                                      </p:cBhvr>
                                    </p:animRot>
                                    <p:animRot by="-240000">
                                      <p:cBhvr>
                                        <p:cTn id="59" dur="100" fill="hold">
                                          <p:stCondLst>
                                            <p:cond delay="300"/>
                                          </p:stCondLst>
                                        </p:cTn>
                                        <p:tgtEl>
                                          <p:spTgt spid="80"/>
                                        </p:tgtEl>
                                        <p:attrNameLst>
                                          <p:attrName>r</p:attrName>
                                        </p:attrNameLst>
                                      </p:cBhvr>
                                    </p:animRot>
                                    <p:animRot by="120000">
                                      <p:cBhvr>
                                        <p:cTn id="60" dur="100" fill="hold">
                                          <p:stCondLst>
                                            <p:cond delay="400"/>
                                          </p:stCondLst>
                                        </p:cTn>
                                        <p:tgtEl>
                                          <p:spTgt spid="80"/>
                                        </p:tgtEl>
                                        <p:attrNameLst>
                                          <p:attrName>r</p:attrName>
                                        </p:attrNameLst>
                                      </p:cBhvr>
                                    </p:animRot>
                                  </p:childTnLst>
                                </p:cTn>
                              </p:par>
                            </p:childTnLst>
                          </p:cTn>
                        </p:par>
                        <p:par>
                          <p:cTn id="61" fill="hold">
                            <p:stCondLst>
                              <p:cond delay="4000"/>
                            </p:stCondLst>
                            <p:childTnLst>
                              <p:par>
                                <p:cTn id="62" presetID="18" presetClass="entr" presetSubtype="9" fill="hold" grpId="0" nodeType="afterEffect">
                                  <p:stCondLst>
                                    <p:cond delay="0"/>
                                  </p:stCondLst>
                                  <p:childTnLst>
                                    <p:set>
                                      <p:cBhvr>
                                        <p:cTn id="63" dur="1" fill="hold">
                                          <p:stCondLst>
                                            <p:cond delay="0"/>
                                          </p:stCondLst>
                                        </p:cTn>
                                        <p:tgtEl>
                                          <p:spTgt spid="82"/>
                                        </p:tgtEl>
                                        <p:attrNameLst>
                                          <p:attrName>style.visibility</p:attrName>
                                        </p:attrNameLst>
                                      </p:cBhvr>
                                      <p:to>
                                        <p:strVal val="visible"/>
                                      </p:to>
                                    </p:set>
                                    <p:animEffect transition="in" filter="strips(upLeft)">
                                      <p:cBhvr>
                                        <p:cTn id="64" dur="500"/>
                                        <p:tgtEl>
                                          <p:spTgt spid="82"/>
                                        </p:tgtEl>
                                      </p:cBhvr>
                                    </p:animEffect>
                                  </p:childTnLst>
                                </p:cTn>
                              </p:par>
                            </p:childTnLst>
                          </p:cTn>
                        </p:par>
                        <p:par>
                          <p:cTn id="65" fill="hold">
                            <p:stCondLst>
                              <p:cond delay="4500"/>
                            </p:stCondLst>
                            <p:childTnLst>
                              <p:par>
                                <p:cTn id="66" presetID="2" presetClass="entr" presetSubtype="1" fill="hold" grpId="0" nodeType="afterEffect">
                                  <p:stCondLst>
                                    <p:cond delay="0"/>
                                  </p:stCondLst>
                                  <p:childTnLst>
                                    <p:set>
                                      <p:cBhvr>
                                        <p:cTn id="67" dur="1" fill="hold">
                                          <p:stCondLst>
                                            <p:cond delay="0"/>
                                          </p:stCondLst>
                                        </p:cTn>
                                        <p:tgtEl>
                                          <p:spTgt spid="84"/>
                                        </p:tgtEl>
                                        <p:attrNameLst>
                                          <p:attrName>style.visibility</p:attrName>
                                        </p:attrNameLst>
                                      </p:cBhvr>
                                      <p:to>
                                        <p:strVal val="visible"/>
                                      </p:to>
                                    </p:set>
                                    <p:anim calcmode="lin" valueType="num">
                                      <p:cBhvr additive="base">
                                        <p:cTn id="68" dur="500" fill="hold"/>
                                        <p:tgtEl>
                                          <p:spTgt spid="84"/>
                                        </p:tgtEl>
                                        <p:attrNameLst>
                                          <p:attrName>ppt_x</p:attrName>
                                        </p:attrNameLst>
                                      </p:cBhvr>
                                      <p:tavLst>
                                        <p:tav tm="0">
                                          <p:val>
                                            <p:strVal val="#ppt_x"/>
                                          </p:val>
                                        </p:tav>
                                        <p:tav tm="100000">
                                          <p:val>
                                            <p:strVal val="#ppt_x"/>
                                          </p:val>
                                        </p:tav>
                                      </p:tavLst>
                                    </p:anim>
                                    <p:anim calcmode="lin" valueType="num">
                                      <p:cBhvr additive="base">
                                        <p:cTn id="69" dur="500" fill="hold"/>
                                        <p:tgtEl>
                                          <p:spTgt spid="84"/>
                                        </p:tgtEl>
                                        <p:attrNameLst>
                                          <p:attrName>ppt_y</p:attrName>
                                        </p:attrNameLst>
                                      </p:cBhvr>
                                      <p:tavLst>
                                        <p:tav tm="0">
                                          <p:val>
                                            <p:strVal val="0-#ppt_h/2"/>
                                          </p:val>
                                        </p:tav>
                                        <p:tav tm="100000">
                                          <p:val>
                                            <p:strVal val="#ppt_y"/>
                                          </p:val>
                                        </p:tav>
                                      </p:tavLst>
                                    </p:anim>
                                  </p:childTnLst>
                                </p:cTn>
                              </p:par>
                            </p:childTnLst>
                          </p:cTn>
                        </p:par>
                        <p:par>
                          <p:cTn id="70" fill="hold">
                            <p:stCondLst>
                              <p:cond delay="5000"/>
                            </p:stCondLst>
                            <p:childTnLst>
                              <p:par>
                                <p:cTn id="71" presetID="32" presetClass="emph" presetSubtype="0" fill="hold" grpId="1" nodeType="afterEffect">
                                  <p:stCondLst>
                                    <p:cond delay="0"/>
                                  </p:stCondLst>
                                  <p:childTnLst>
                                    <p:animRot by="120000">
                                      <p:cBhvr>
                                        <p:cTn id="72" dur="50" fill="hold">
                                          <p:stCondLst>
                                            <p:cond delay="0"/>
                                          </p:stCondLst>
                                        </p:cTn>
                                        <p:tgtEl>
                                          <p:spTgt spid="84"/>
                                        </p:tgtEl>
                                        <p:attrNameLst>
                                          <p:attrName>r</p:attrName>
                                        </p:attrNameLst>
                                      </p:cBhvr>
                                    </p:animRot>
                                    <p:animRot by="-240000">
                                      <p:cBhvr>
                                        <p:cTn id="73" dur="100" fill="hold">
                                          <p:stCondLst>
                                            <p:cond delay="100"/>
                                          </p:stCondLst>
                                        </p:cTn>
                                        <p:tgtEl>
                                          <p:spTgt spid="84"/>
                                        </p:tgtEl>
                                        <p:attrNameLst>
                                          <p:attrName>r</p:attrName>
                                        </p:attrNameLst>
                                      </p:cBhvr>
                                    </p:animRot>
                                    <p:animRot by="240000">
                                      <p:cBhvr>
                                        <p:cTn id="74" dur="100" fill="hold">
                                          <p:stCondLst>
                                            <p:cond delay="200"/>
                                          </p:stCondLst>
                                        </p:cTn>
                                        <p:tgtEl>
                                          <p:spTgt spid="84"/>
                                        </p:tgtEl>
                                        <p:attrNameLst>
                                          <p:attrName>r</p:attrName>
                                        </p:attrNameLst>
                                      </p:cBhvr>
                                    </p:animRot>
                                    <p:animRot by="-240000">
                                      <p:cBhvr>
                                        <p:cTn id="75" dur="100" fill="hold">
                                          <p:stCondLst>
                                            <p:cond delay="300"/>
                                          </p:stCondLst>
                                        </p:cTn>
                                        <p:tgtEl>
                                          <p:spTgt spid="84"/>
                                        </p:tgtEl>
                                        <p:attrNameLst>
                                          <p:attrName>r</p:attrName>
                                        </p:attrNameLst>
                                      </p:cBhvr>
                                    </p:animRot>
                                    <p:animRot by="120000">
                                      <p:cBhvr>
                                        <p:cTn id="76" dur="100" fill="hold">
                                          <p:stCondLst>
                                            <p:cond delay="400"/>
                                          </p:stCondLst>
                                        </p:cTn>
                                        <p:tgtEl>
                                          <p:spTgt spid="84"/>
                                        </p:tgtEl>
                                        <p:attrNameLst>
                                          <p:attrName>r</p:attrName>
                                        </p:attrNameLst>
                                      </p:cBhvr>
                                    </p:animRot>
                                  </p:childTnLst>
                                </p:cTn>
                              </p:par>
                            </p:childTnLst>
                          </p:cTn>
                        </p:par>
                        <p:par>
                          <p:cTn id="77" fill="hold">
                            <p:stCondLst>
                              <p:cond delay="5500"/>
                            </p:stCondLst>
                            <p:childTnLst>
                              <p:par>
                                <p:cTn id="78" presetID="18" presetClass="entr" presetSubtype="9" fill="hold" grpId="0" nodeType="afterEffect">
                                  <p:stCondLst>
                                    <p:cond delay="0"/>
                                  </p:stCondLst>
                                  <p:childTnLst>
                                    <p:set>
                                      <p:cBhvr>
                                        <p:cTn id="79" dur="1" fill="hold">
                                          <p:stCondLst>
                                            <p:cond delay="0"/>
                                          </p:stCondLst>
                                        </p:cTn>
                                        <p:tgtEl>
                                          <p:spTgt spid="85"/>
                                        </p:tgtEl>
                                        <p:attrNameLst>
                                          <p:attrName>style.visibility</p:attrName>
                                        </p:attrNameLst>
                                      </p:cBhvr>
                                      <p:to>
                                        <p:strVal val="visible"/>
                                      </p:to>
                                    </p:set>
                                    <p:animEffect transition="in" filter="strips(upLeft)">
                                      <p:cBhvr>
                                        <p:cTn id="80" dur="500"/>
                                        <p:tgtEl>
                                          <p:spTgt spid="85"/>
                                        </p:tgtEl>
                                      </p:cBhvr>
                                    </p:animEffect>
                                  </p:childTnLst>
                                </p:cTn>
                              </p:par>
                            </p:childTnLst>
                          </p:cTn>
                        </p:par>
                        <p:par>
                          <p:cTn id="81" fill="hold">
                            <p:stCondLst>
                              <p:cond delay="6000"/>
                            </p:stCondLst>
                            <p:childTnLst>
                              <p:par>
                                <p:cTn id="82" presetID="2" presetClass="entr" presetSubtype="4" fill="hold" grpId="0" nodeType="afterEffect">
                                  <p:stCondLst>
                                    <p:cond delay="0"/>
                                  </p:stCondLst>
                                  <p:childTnLst>
                                    <p:set>
                                      <p:cBhvr>
                                        <p:cTn id="83" dur="1" fill="hold">
                                          <p:stCondLst>
                                            <p:cond delay="0"/>
                                          </p:stCondLst>
                                        </p:cTn>
                                        <p:tgtEl>
                                          <p:spTgt spid="86"/>
                                        </p:tgtEl>
                                        <p:attrNameLst>
                                          <p:attrName>style.visibility</p:attrName>
                                        </p:attrNameLst>
                                      </p:cBhvr>
                                      <p:to>
                                        <p:strVal val="visible"/>
                                      </p:to>
                                    </p:set>
                                    <p:anim calcmode="lin" valueType="num">
                                      <p:cBhvr additive="base">
                                        <p:cTn id="84" dur="500" fill="hold"/>
                                        <p:tgtEl>
                                          <p:spTgt spid="86"/>
                                        </p:tgtEl>
                                        <p:attrNameLst>
                                          <p:attrName>ppt_x</p:attrName>
                                        </p:attrNameLst>
                                      </p:cBhvr>
                                      <p:tavLst>
                                        <p:tav tm="0">
                                          <p:val>
                                            <p:strVal val="#ppt_x"/>
                                          </p:val>
                                        </p:tav>
                                        <p:tav tm="100000">
                                          <p:val>
                                            <p:strVal val="#ppt_x"/>
                                          </p:val>
                                        </p:tav>
                                      </p:tavLst>
                                    </p:anim>
                                    <p:anim calcmode="lin" valueType="num">
                                      <p:cBhvr additive="base">
                                        <p:cTn id="85" dur="500" fill="hold"/>
                                        <p:tgtEl>
                                          <p:spTgt spid="86"/>
                                        </p:tgtEl>
                                        <p:attrNameLst>
                                          <p:attrName>ppt_y</p:attrName>
                                        </p:attrNameLst>
                                      </p:cBhvr>
                                      <p:tavLst>
                                        <p:tav tm="0">
                                          <p:val>
                                            <p:strVal val="1+#ppt_h/2"/>
                                          </p:val>
                                        </p:tav>
                                        <p:tav tm="100000">
                                          <p:val>
                                            <p:strVal val="#ppt_y"/>
                                          </p:val>
                                        </p:tav>
                                      </p:tavLst>
                                    </p:anim>
                                  </p:childTnLst>
                                </p:cTn>
                              </p:par>
                            </p:childTnLst>
                          </p:cTn>
                        </p:par>
                        <p:par>
                          <p:cTn id="86" fill="hold">
                            <p:stCondLst>
                              <p:cond delay="6500"/>
                            </p:stCondLst>
                            <p:childTnLst>
                              <p:par>
                                <p:cTn id="87" presetID="32" presetClass="emph" presetSubtype="0" fill="hold" grpId="1" nodeType="afterEffect">
                                  <p:stCondLst>
                                    <p:cond delay="0"/>
                                  </p:stCondLst>
                                  <p:childTnLst>
                                    <p:animRot by="120000">
                                      <p:cBhvr>
                                        <p:cTn id="88" dur="50" fill="hold">
                                          <p:stCondLst>
                                            <p:cond delay="0"/>
                                          </p:stCondLst>
                                        </p:cTn>
                                        <p:tgtEl>
                                          <p:spTgt spid="86"/>
                                        </p:tgtEl>
                                        <p:attrNameLst>
                                          <p:attrName>r</p:attrName>
                                        </p:attrNameLst>
                                      </p:cBhvr>
                                    </p:animRot>
                                    <p:animRot by="-240000">
                                      <p:cBhvr>
                                        <p:cTn id="89" dur="100" fill="hold">
                                          <p:stCondLst>
                                            <p:cond delay="100"/>
                                          </p:stCondLst>
                                        </p:cTn>
                                        <p:tgtEl>
                                          <p:spTgt spid="86"/>
                                        </p:tgtEl>
                                        <p:attrNameLst>
                                          <p:attrName>r</p:attrName>
                                        </p:attrNameLst>
                                      </p:cBhvr>
                                    </p:animRot>
                                    <p:animRot by="240000">
                                      <p:cBhvr>
                                        <p:cTn id="90" dur="100" fill="hold">
                                          <p:stCondLst>
                                            <p:cond delay="200"/>
                                          </p:stCondLst>
                                        </p:cTn>
                                        <p:tgtEl>
                                          <p:spTgt spid="86"/>
                                        </p:tgtEl>
                                        <p:attrNameLst>
                                          <p:attrName>r</p:attrName>
                                        </p:attrNameLst>
                                      </p:cBhvr>
                                    </p:animRot>
                                    <p:animRot by="-240000">
                                      <p:cBhvr>
                                        <p:cTn id="91" dur="100" fill="hold">
                                          <p:stCondLst>
                                            <p:cond delay="300"/>
                                          </p:stCondLst>
                                        </p:cTn>
                                        <p:tgtEl>
                                          <p:spTgt spid="86"/>
                                        </p:tgtEl>
                                        <p:attrNameLst>
                                          <p:attrName>r</p:attrName>
                                        </p:attrNameLst>
                                      </p:cBhvr>
                                    </p:animRot>
                                    <p:animRot by="120000">
                                      <p:cBhvr>
                                        <p:cTn id="92" dur="100" fill="hold">
                                          <p:stCondLst>
                                            <p:cond delay="400"/>
                                          </p:stCondLst>
                                        </p:cTn>
                                        <p:tgtEl>
                                          <p:spTgt spid="86"/>
                                        </p:tgtEl>
                                        <p:attrNameLst>
                                          <p:attrName>r</p:attrName>
                                        </p:attrNameLst>
                                      </p:cBhvr>
                                    </p:animRot>
                                  </p:childTnLst>
                                </p:cTn>
                              </p:par>
                            </p:childTnLst>
                          </p:cTn>
                        </p:par>
                        <p:par>
                          <p:cTn id="93" fill="hold">
                            <p:stCondLst>
                              <p:cond delay="7000"/>
                            </p:stCondLst>
                            <p:childTnLst>
                              <p:par>
                                <p:cTn id="94" presetID="18" presetClass="entr" presetSubtype="9" fill="hold" grpId="0" nodeType="afterEffect">
                                  <p:stCondLst>
                                    <p:cond delay="0"/>
                                  </p:stCondLst>
                                  <p:childTnLst>
                                    <p:set>
                                      <p:cBhvr>
                                        <p:cTn id="95" dur="1" fill="hold">
                                          <p:stCondLst>
                                            <p:cond delay="0"/>
                                          </p:stCondLst>
                                        </p:cTn>
                                        <p:tgtEl>
                                          <p:spTgt spid="87"/>
                                        </p:tgtEl>
                                        <p:attrNameLst>
                                          <p:attrName>style.visibility</p:attrName>
                                        </p:attrNameLst>
                                      </p:cBhvr>
                                      <p:to>
                                        <p:strVal val="visible"/>
                                      </p:to>
                                    </p:set>
                                    <p:animEffect transition="in" filter="strips(upLeft)">
                                      <p:cBhvr>
                                        <p:cTn id="96"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80" grpId="0" animBg="1"/>
      <p:bldP spid="80" grpId="1" animBg="1"/>
      <p:bldP spid="81" grpId="0" animBg="1"/>
      <p:bldP spid="81" grpId="1" animBg="1"/>
      <p:bldP spid="82" grpId="0"/>
      <p:bldP spid="83" grpId="0"/>
      <p:bldP spid="84" grpId="0" animBg="1"/>
      <p:bldP spid="84" grpId="1" animBg="1"/>
      <p:bldP spid="85" grpId="0"/>
      <p:bldP spid="86" grpId="0" animBg="1"/>
      <p:bldP spid="86" grpId="1" animBg="1"/>
      <p:bldP spid="8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61491" y="731612"/>
            <a:ext cx="1788342" cy="1505088"/>
            <a:chOff x="1729502" y="1220490"/>
            <a:chExt cx="1254056" cy="1055428"/>
          </a:xfrm>
        </p:grpSpPr>
        <p:sp>
          <p:nvSpPr>
            <p:cNvPr id="3" name="六边形 2"/>
            <p:cNvSpPr/>
            <p:nvPr/>
          </p:nvSpPr>
          <p:spPr>
            <a:xfrm>
              <a:off x="1729502" y="1220490"/>
              <a:ext cx="1224296" cy="1055428"/>
            </a:xfrm>
            <a:prstGeom prst="hexagon">
              <a:avLst/>
            </a:pr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622300" dist="317500" dir="2400000" algn="tl" rotWithShape="0">
                <a:srgbClr val="69696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935">
                <a:solidFill>
                  <a:srgbClr val="6092A9"/>
                </a:solidFill>
              </a:endParaRPr>
            </a:p>
          </p:txBody>
        </p:sp>
        <p:sp>
          <p:nvSpPr>
            <p:cNvPr id="4" name="六边形 3"/>
            <p:cNvSpPr/>
            <p:nvPr/>
          </p:nvSpPr>
          <p:spPr>
            <a:xfrm>
              <a:off x="1759262" y="1220490"/>
              <a:ext cx="1224296" cy="1055428"/>
            </a:xfrm>
            <a:prstGeom prst="hexagon">
              <a:avLst/>
            </a:prstGeom>
            <a:gradFill>
              <a:gsLst>
                <a:gs pos="64000">
                  <a:srgbClr val="F3F3F3"/>
                </a:gs>
                <a:gs pos="32000">
                  <a:srgbClr val="DEDEDE"/>
                </a:gs>
                <a:gs pos="0">
                  <a:srgbClr val="CBCBCB"/>
                </a:gs>
                <a:gs pos="100000">
                  <a:srgbClr val="F9F9F9"/>
                </a:gs>
              </a:gsLst>
              <a:lin ang="2700000" scaled="1"/>
            </a:gradFill>
            <a:ln w="19050">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935">
                <a:solidFill>
                  <a:srgbClr val="6092A9"/>
                </a:solidFill>
              </a:endParaRPr>
            </a:p>
          </p:txBody>
        </p:sp>
        <p:sp>
          <p:nvSpPr>
            <p:cNvPr id="5" name="TextBox 88"/>
            <p:cNvSpPr txBox="1"/>
            <p:nvPr/>
          </p:nvSpPr>
          <p:spPr>
            <a:xfrm>
              <a:off x="1928220" y="1388473"/>
              <a:ext cx="886380" cy="719463"/>
            </a:xfrm>
            <a:prstGeom prst="rect">
              <a:avLst/>
            </a:prstGeom>
            <a:noFill/>
          </p:spPr>
          <p:txBody>
            <a:bodyPr wrap="square" lIns="0" tIns="0" rIns="0" bIns="0" rtlCol="0">
              <a:spAutoFit/>
            </a:bodyPr>
            <a:lstStyle/>
            <a:p>
              <a:pPr algn="ctr"/>
              <a:r>
                <a:rPr lang="en-US" altLang="zh-CN" sz="6665" b="1" dirty="0" smtClean="0">
                  <a:solidFill>
                    <a:srgbClr val="6092A9"/>
                  </a:solidFill>
                  <a:latin typeface="微软雅黑" panose="020B0503020204020204" charset="-122"/>
                  <a:ea typeface="微软雅黑" panose="020B0503020204020204" charset="-122"/>
                </a:rPr>
                <a:t>03</a:t>
              </a:r>
              <a:endParaRPr lang="en-US" altLang="zh-CN" sz="6665" b="1" dirty="0">
                <a:solidFill>
                  <a:srgbClr val="6092A9"/>
                </a:solidFill>
                <a:latin typeface="微软雅黑" panose="020B0503020204020204" charset="-122"/>
                <a:ea typeface="微软雅黑" panose="020B0503020204020204" charset="-122"/>
              </a:endParaRPr>
            </a:p>
          </p:txBody>
        </p:sp>
      </p:grpSp>
      <p:sp>
        <p:nvSpPr>
          <p:cNvPr id="6" name="TextBox 1"/>
          <p:cNvSpPr txBox="1"/>
          <p:nvPr/>
        </p:nvSpPr>
        <p:spPr>
          <a:xfrm>
            <a:off x="5207248" y="796358"/>
            <a:ext cx="4134465" cy="707886"/>
          </a:xfrm>
          <a:prstGeom prst="rect">
            <a:avLst/>
          </a:prstGeom>
          <a:noFill/>
        </p:spPr>
        <p:txBody>
          <a:bodyPr wrap="none" rtlCol="0">
            <a:spAutoFit/>
          </a:bodyPr>
          <a:lstStyle/>
          <a:p>
            <a:pPr marL="0" lvl="1"/>
            <a:r>
              <a:rPr lang="zh-CN" altLang="en-US" sz="4000" b="1" spc="400" dirty="0" smtClean="0">
                <a:solidFill>
                  <a:schemeClr val="bg1"/>
                </a:solidFill>
                <a:latin typeface="微软雅黑" panose="020B0503020204020204" charset="-122"/>
                <a:ea typeface="微软雅黑" panose="020B0503020204020204" charset="-122"/>
              </a:rPr>
              <a:t>单击添加过渡页</a:t>
            </a:r>
            <a:endParaRPr lang="zh-CN" altLang="en-US" sz="4000" b="1" spc="400" dirty="0">
              <a:solidFill>
                <a:schemeClr val="bg1"/>
              </a:solidFill>
              <a:latin typeface="微软雅黑" panose="020B0503020204020204" charset="-122"/>
              <a:ea typeface="微软雅黑" panose="020B0503020204020204" charset="-122"/>
            </a:endParaRPr>
          </a:p>
        </p:txBody>
      </p:sp>
      <p:sp>
        <p:nvSpPr>
          <p:cNvPr id="7" name="文本框 9"/>
          <p:cNvSpPr txBox="1"/>
          <p:nvPr/>
        </p:nvSpPr>
        <p:spPr>
          <a:xfrm>
            <a:off x="5239929" y="1548461"/>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8" name="文本框 9"/>
          <p:cNvSpPr txBox="1"/>
          <p:nvPr/>
        </p:nvSpPr>
        <p:spPr>
          <a:xfrm>
            <a:off x="5239928" y="1917069"/>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9" name="文本框 9"/>
          <p:cNvSpPr txBox="1"/>
          <p:nvPr/>
        </p:nvSpPr>
        <p:spPr>
          <a:xfrm>
            <a:off x="6835970" y="1552805"/>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0" name="文本框 9"/>
          <p:cNvSpPr txBox="1"/>
          <p:nvPr/>
        </p:nvSpPr>
        <p:spPr>
          <a:xfrm>
            <a:off x="6835972" y="1922013"/>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1" name="文本框 9"/>
          <p:cNvSpPr txBox="1"/>
          <p:nvPr/>
        </p:nvSpPr>
        <p:spPr>
          <a:xfrm>
            <a:off x="8432010" y="1552805"/>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2" name="文本框 9"/>
          <p:cNvSpPr txBox="1"/>
          <p:nvPr/>
        </p:nvSpPr>
        <p:spPr>
          <a:xfrm>
            <a:off x="8432012" y="1922013"/>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12" presetClass="entr" presetSubtype="8"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20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20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40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20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ppt_x"/>
                                          </p:val>
                                        </p:tav>
                                        <p:tav tm="100000">
                                          <p:val>
                                            <p:strVal val="#ppt_x"/>
                                          </p:val>
                                        </p:tav>
                                      </p:tavLst>
                                    </p:anim>
                                    <p:anim calcmode="lin" valueType="num">
                                      <p:cBhvr additive="base">
                                        <p:cTn id="34" dur="500" fill="hold"/>
                                        <p:tgtEl>
                                          <p:spTgt spid="11"/>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40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757039" y="1568557"/>
            <a:ext cx="10686794" cy="861762"/>
          </a:xfrm>
          <a:prstGeom prst="rect">
            <a:avLst/>
          </a:prstGeom>
        </p:spPr>
        <p:txBody>
          <a:bodyPr wrap="square" lIns="121908" tIns="60954" rIns="121908" bIns="60954">
            <a:spAutoFit/>
          </a:bodyPr>
          <a:lstStyle/>
          <a:p>
            <a:pPr>
              <a:lnSpc>
                <a:spcPct val="150000"/>
              </a:lnSpc>
              <a:spcBef>
                <a:spcPts val="800"/>
              </a:spcBef>
              <a:spcAft>
                <a:spcPts val="800"/>
              </a:spcAft>
              <a:defRPr/>
            </a:pPr>
            <a:r>
              <a:rPr lang="zh-CN" altLang="en-US" sz="1600" dirty="0">
                <a:solidFill>
                  <a:schemeClr val="tx1">
                    <a:lumMod val="50000"/>
                    <a:lumOff val="50000"/>
                  </a:schemeClr>
                </a:solidFill>
                <a:latin typeface="微软雅黑" panose="020B0503020204020204" charset="-122"/>
                <a:ea typeface="微软雅黑" panose="020B0503020204020204" charset="-122"/>
              </a:rPr>
              <a:t>请在此处输入您的文本或者复制您的文本粘贴到此处，请在此处输入您的文本或者复制您的文本粘贴到此处。请在此处输入您的文本或者复制您的文本粘贴到此处，请在此处输入您的文本或者复制您的文本粘贴到此处。</a:t>
            </a:r>
            <a:endParaRPr lang="zh-CN" altLang="en-US" sz="1600" dirty="0">
              <a:solidFill>
                <a:schemeClr val="tx1">
                  <a:lumMod val="50000"/>
                  <a:lumOff val="50000"/>
                </a:schemeClr>
              </a:solidFill>
              <a:latin typeface="微软雅黑" panose="020B0503020204020204" charset="-122"/>
              <a:ea typeface="微软雅黑" panose="020B0503020204020204" charset="-122"/>
            </a:endParaRPr>
          </a:p>
        </p:txBody>
      </p:sp>
      <p:pic>
        <p:nvPicPr>
          <p:cNvPr id="28" name="图片 27"/>
          <p:cNvPicPr>
            <a:picLocks noChangeAspect="1"/>
          </p:cNvPicPr>
          <p:nvPr/>
        </p:nvPicPr>
        <p:blipFill rotWithShape="1">
          <a:blip r:embed="rId1" cstate="print">
            <a:extLst>
              <a:ext uri="{28A0092B-C50C-407E-A947-70E740481C1C}">
                <a14:useLocalDpi xmlns:a14="http://schemas.microsoft.com/office/drawing/2010/main" val="0"/>
              </a:ext>
            </a:extLst>
          </a:blip>
          <a:srcRect l="1544" t="16006" r="1792" b="21838"/>
          <a:stretch>
            <a:fillRect/>
          </a:stretch>
        </p:blipFill>
        <p:spPr>
          <a:xfrm>
            <a:off x="770396" y="2808573"/>
            <a:ext cx="7070440" cy="3226651"/>
          </a:xfrm>
          <a:prstGeom prst="rect">
            <a:avLst/>
          </a:prstGeom>
        </p:spPr>
      </p:pic>
      <p:grpSp>
        <p:nvGrpSpPr>
          <p:cNvPr id="7" name="组合 6"/>
          <p:cNvGrpSpPr/>
          <p:nvPr/>
        </p:nvGrpSpPr>
        <p:grpSpPr>
          <a:xfrm>
            <a:off x="8160068" y="2852936"/>
            <a:ext cx="552616" cy="552688"/>
            <a:chOff x="3543574" y="4265651"/>
            <a:chExt cx="414516" cy="414516"/>
          </a:xfrm>
        </p:grpSpPr>
        <p:sp>
          <p:nvSpPr>
            <p:cNvPr id="9" name="椭圆 8"/>
            <p:cNvSpPr/>
            <p:nvPr/>
          </p:nvSpPr>
          <p:spPr>
            <a:xfrm>
              <a:off x="3543574" y="4265651"/>
              <a:ext cx="414516" cy="414516"/>
            </a:xfrm>
            <a:prstGeom prst="ellipse">
              <a:avLst/>
            </a:prstGeom>
            <a:solidFill>
              <a:schemeClr val="accent1"/>
            </a:soli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50000"/>
                    <a:lumOff val="50000"/>
                  </a:schemeClr>
                </a:solidFill>
                <a:latin typeface="Calibri" panose="020F0502020204030204"/>
                <a:ea typeface="宋体" panose="02010600030101010101" pitchFamily="2" charset="-122"/>
              </a:endParaRPr>
            </a:p>
          </p:txBody>
        </p:sp>
        <p:grpSp>
          <p:nvGrpSpPr>
            <p:cNvPr id="10" name="组合 9"/>
            <p:cNvGrpSpPr/>
            <p:nvPr/>
          </p:nvGrpSpPr>
          <p:grpSpPr>
            <a:xfrm>
              <a:off x="3629640" y="4325788"/>
              <a:ext cx="259976" cy="261734"/>
              <a:chOff x="5042691" y="2273922"/>
              <a:chExt cx="702937" cy="707690"/>
            </a:xfrm>
            <a:solidFill>
              <a:schemeClr val="bg1"/>
            </a:solidFill>
          </p:grpSpPr>
          <p:sp>
            <p:nvSpPr>
              <p:cNvPr id="11" name="Freeform 12"/>
              <p:cNvSpPr/>
              <p:nvPr/>
            </p:nvSpPr>
            <p:spPr bwMode="auto">
              <a:xfrm>
                <a:off x="5284806" y="2789968"/>
                <a:ext cx="460822" cy="191644"/>
              </a:xfrm>
              <a:custGeom>
                <a:avLst/>
                <a:gdLst>
                  <a:gd name="T0" fmla="*/ 25 w 533"/>
                  <a:gd name="T1" fmla="*/ 165 h 222"/>
                  <a:gd name="T2" fmla="*/ 158 w 533"/>
                  <a:gd name="T3" fmla="*/ 165 h 222"/>
                  <a:gd name="T4" fmla="*/ 158 w 533"/>
                  <a:gd name="T5" fmla="*/ 108 h 222"/>
                  <a:gd name="T6" fmla="*/ 184 w 533"/>
                  <a:gd name="T7" fmla="*/ 83 h 222"/>
                  <a:gd name="T8" fmla="*/ 317 w 533"/>
                  <a:gd name="T9" fmla="*/ 83 h 222"/>
                  <a:gd name="T10" fmla="*/ 317 w 533"/>
                  <a:gd name="T11" fmla="*/ 25 h 222"/>
                  <a:gd name="T12" fmla="*/ 343 w 533"/>
                  <a:gd name="T13" fmla="*/ 0 h 222"/>
                  <a:gd name="T14" fmla="*/ 533 w 533"/>
                  <a:gd name="T15" fmla="*/ 0 h 222"/>
                  <a:gd name="T16" fmla="*/ 533 w 533"/>
                  <a:gd name="T17" fmla="*/ 32 h 222"/>
                  <a:gd name="T18" fmla="*/ 508 w 533"/>
                  <a:gd name="T19" fmla="*/ 57 h 222"/>
                  <a:gd name="T20" fmla="*/ 375 w 533"/>
                  <a:gd name="T21" fmla="*/ 57 h 222"/>
                  <a:gd name="T22" fmla="*/ 375 w 533"/>
                  <a:gd name="T23" fmla="*/ 114 h 222"/>
                  <a:gd name="T24" fmla="*/ 349 w 533"/>
                  <a:gd name="T25" fmla="*/ 140 h 222"/>
                  <a:gd name="T26" fmla="*/ 216 w 533"/>
                  <a:gd name="T27" fmla="*/ 140 h 222"/>
                  <a:gd name="T28" fmla="*/ 216 w 533"/>
                  <a:gd name="T29" fmla="*/ 197 h 222"/>
                  <a:gd name="T30" fmla="*/ 190 w 533"/>
                  <a:gd name="T31" fmla="*/ 222 h 222"/>
                  <a:gd name="T32" fmla="*/ 0 w 533"/>
                  <a:gd name="T33" fmla="*/ 222 h 222"/>
                  <a:gd name="T34" fmla="*/ 0 w 533"/>
                  <a:gd name="T35" fmla="*/ 191 h 222"/>
                  <a:gd name="T36" fmla="*/ 25 w 533"/>
                  <a:gd name="T37" fmla="*/ 16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3" h="222">
                    <a:moveTo>
                      <a:pt x="25" y="165"/>
                    </a:moveTo>
                    <a:cubicBezTo>
                      <a:pt x="158" y="165"/>
                      <a:pt x="158" y="165"/>
                      <a:pt x="158" y="165"/>
                    </a:cubicBezTo>
                    <a:cubicBezTo>
                      <a:pt x="158" y="108"/>
                      <a:pt x="158" y="108"/>
                      <a:pt x="158" y="108"/>
                    </a:cubicBezTo>
                    <a:cubicBezTo>
                      <a:pt x="158" y="94"/>
                      <a:pt x="170" y="83"/>
                      <a:pt x="184" y="83"/>
                    </a:cubicBezTo>
                    <a:cubicBezTo>
                      <a:pt x="317" y="83"/>
                      <a:pt x="317" y="83"/>
                      <a:pt x="317" y="83"/>
                    </a:cubicBezTo>
                    <a:cubicBezTo>
                      <a:pt x="317" y="25"/>
                      <a:pt x="317" y="25"/>
                      <a:pt x="317" y="25"/>
                    </a:cubicBezTo>
                    <a:cubicBezTo>
                      <a:pt x="317" y="11"/>
                      <a:pt x="329" y="0"/>
                      <a:pt x="343" y="0"/>
                    </a:cubicBezTo>
                    <a:cubicBezTo>
                      <a:pt x="533" y="0"/>
                      <a:pt x="533" y="0"/>
                      <a:pt x="533" y="0"/>
                    </a:cubicBezTo>
                    <a:cubicBezTo>
                      <a:pt x="533" y="32"/>
                      <a:pt x="533" y="32"/>
                      <a:pt x="533" y="32"/>
                    </a:cubicBezTo>
                    <a:cubicBezTo>
                      <a:pt x="533" y="46"/>
                      <a:pt x="522" y="57"/>
                      <a:pt x="508" y="57"/>
                    </a:cubicBezTo>
                    <a:cubicBezTo>
                      <a:pt x="375" y="57"/>
                      <a:pt x="375" y="57"/>
                      <a:pt x="375" y="57"/>
                    </a:cubicBezTo>
                    <a:cubicBezTo>
                      <a:pt x="375" y="114"/>
                      <a:pt x="375" y="114"/>
                      <a:pt x="375" y="114"/>
                    </a:cubicBezTo>
                    <a:cubicBezTo>
                      <a:pt x="375" y="128"/>
                      <a:pt x="363" y="140"/>
                      <a:pt x="349" y="140"/>
                    </a:cubicBezTo>
                    <a:cubicBezTo>
                      <a:pt x="216" y="140"/>
                      <a:pt x="216" y="140"/>
                      <a:pt x="216" y="140"/>
                    </a:cubicBezTo>
                    <a:cubicBezTo>
                      <a:pt x="216" y="197"/>
                      <a:pt x="216" y="197"/>
                      <a:pt x="216" y="197"/>
                    </a:cubicBezTo>
                    <a:cubicBezTo>
                      <a:pt x="216" y="211"/>
                      <a:pt x="204" y="222"/>
                      <a:pt x="190" y="222"/>
                    </a:cubicBezTo>
                    <a:cubicBezTo>
                      <a:pt x="0" y="222"/>
                      <a:pt x="0" y="222"/>
                      <a:pt x="0" y="222"/>
                    </a:cubicBezTo>
                    <a:cubicBezTo>
                      <a:pt x="0" y="191"/>
                      <a:pt x="0" y="191"/>
                      <a:pt x="0" y="191"/>
                    </a:cubicBezTo>
                    <a:cubicBezTo>
                      <a:pt x="0" y="177"/>
                      <a:pt x="11" y="165"/>
                      <a:pt x="25"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2" name="Freeform 13"/>
              <p:cNvSpPr>
                <a:spLocks noEditPoints="1"/>
              </p:cNvSpPr>
              <p:nvPr/>
            </p:nvSpPr>
            <p:spPr bwMode="auto">
              <a:xfrm>
                <a:off x="5042691" y="2273922"/>
                <a:ext cx="529215" cy="655759"/>
              </a:xfrm>
              <a:custGeom>
                <a:avLst/>
                <a:gdLst>
                  <a:gd name="T0" fmla="*/ 28 w 612"/>
                  <a:gd name="T1" fmla="*/ 504 h 759"/>
                  <a:gd name="T2" fmla="*/ 148 w 612"/>
                  <a:gd name="T3" fmla="*/ 514 h 759"/>
                  <a:gd name="T4" fmla="*/ 179 w 612"/>
                  <a:gd name="T5" fmla="*/ 488 h 759"/>
                  <a:gd name="T6" fmla="*/ 184 w 612"/>
                  <a:gd name="T7" fmla="*/ 423 h 759"/>
                  <a:gd name="T8" fmla="*/ 158 w 612"/>
                  <a:gd name="T9" fmla="*/ 392 h 759"/>
                  <a:gd name="T10" fmla="*/ 38 w 612"/>
                  <a:gd name="T11" fmla="*/ 381 h 759"/>
                  <a:gd name="T12" fmla="*/ 7 w 612"/>
                  <a:gd name="T13" fmla="*/ 407 h 759"/>
                  <a:gd name="T14" fmla="*/ 2 w 612"/>
                  <a:gd name="T15" fmla="*/ 473 h 759"/>
                  <a:gd name="T16" fmla="*/ 28 w 612"/>
                  <a:gd name="T17" fmla="*/ 504 h 759"/>
                  <a:gd name="T18" fmla="*/ 157 w 612"/>
                  <a:gd name="T19" fmla="*/ 669 h 759"/>
                  <a:gd name="T20" fmla="*/ 254 w 612"/>
                  <a:gd name="T21" fmla="*/ 487 h 759"/>
                  <a:gd name="T22" fmla="*/ 334 w 612"/>
                  <a:gd name="T23" fmla="*/ 512 h 759"/>
                  <a:gd name="T24" fmla="*/ 342 w 612"/>
                  <a:gd name="T25" fmla="*/ 515 h 759"/>
                  <a:gd name="T26" fmla="*/ 216 w 612"/>
                  <a:gd name="T27" fmla="*/ 722 h 759"/>
                  <a:gd name="T28" fmla="*/ 157 w 612"/>
                  <a:gd name="T29" fmla="*/ 669 h 759"/>
                  <a:gd name="T30" fmla="*/ 379 w 612"/>
                  <a:gd name="T31" fmla="*/ 7 h 759"/>
                  <a:gd name="T32" fmla="*/ 426 w 612"/>
                  <a:gd name="T33" fmla="*/ 84 h 759"/>
                  <a:gd name="T34" fmla="*/ 349 w 612"/>
                  <a:gd name="T35" fmla="*/ 150 h 759"/>
                  <a:gd name="T36" fmla="*/ 304 w 612"/>
                  <a:gd name="T37" fmla="*/ 59 h 759"/>
                  <a:gd name="T38" fmla="*/ 379 w 612"/>
                  <a:gd name="T39" fmla="*/ 7 h 759"/>
                  <a:gd name="T40" fmla="*/ 371 w 612"/>
                  <a:gd name="T41" fmla="*/ 183 h 759"/>
                  <a:gd name="T42" fmla="*/ 403 w 612"/>
                  <a:gd name="T43" fmla="*/ 199 h 759"/>
                  <a:gd name="T44" fmla="*/ 574 w 612"/>
                  <a:gd name="T45" fmla="*/ 278 h 759"/>
                  <a:gd name="T46" fmla="*/ 579 w 612"/>
                  <a:gd name="T47" fmla="*/ 341 h 759"/>
                  <a:gd name="T48" fmla="*/ 398 w 612"/>
                  <a:gd name="T49" fmla="*/ 296 h 759"/>
                  <a:gd name="T50" fmla="*/ 381 w 612"/>
                  <a:gd name="T51" fmla="*/ 385 h 759"/>
                  <a:gd name="T52" fmla="*/ 390 w 612"/>
                  <a:gd name="T53" fmla="*/ 402 h 759"/>
                  <a:gd name="T54" fmla="*/ 561 w 612"/>
                  <a:gd name="T55" fmla="*/ 593 h 759"/>
                  <a:gd name="T56" fmla="*/ 489 w 612"/>
                  <a:gd name="T57" fmla="*/ 626 h 759"/>
                  <a:gd name="T58" fmla="*/ 233 w 612"/>
                  <a:gd name="T59" fmla="*/ 447 h 759"/>
                  <a:gd name="T60" fmla="*/ 203 w 612"/>
                  <a:gd name="T61" fmla="*/ 392 h 759"/>
                  <a:gd name="T62" fmla="*/ 231 w 612"/>
                  <a:gd name="T63" fmla="*/ 239 h 759"/>
                  <a:gd name="T64" fmla="*/ 157 w 612"/>
                  <a:gd name="T65" fmla="*/ 344 h 759"/>
                  <a:gd name="T66" fmla="*/ 95 w 612"/>
                  <a:gd name="T67" fmla="*/ 332 h 759"/>
                  <a:gd name="T68" fmla="*/ 247 w 612"/>
                  <a:gd name="T69" fmla="*/ 155 h 759"/>
                  <a:gd name="T70" fmla="*/ 313 w 612"/>
                  <a:gd name="T71" fmla="*/ 163 h 759"/>
                  <a:gd name="T72" fmla="*/ 349 w 612"/>
                  <a:gd name="T73" fmla="*/ 227 h 759"/>
                  <a:gd name="T74" fmla="*/ 371 w 612"/>
                  <a:gd name="T75" fmla="*/ 183 h 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2" h="759">
                    <a:moveTo>
                      <a:pt x="28" y="504"/>
                    </a:moveTo>
                    <a:cubicBezTo>
                      <a:pt x="148" y="514"/>
                      <a:pt x="148" y="514"/>
                      <a:pt x="148" y="514"/>
                    </a:cubicBezTo>
                    <a:cubicBezTo>
                      <a:pt x="164" y="516"/>
                      <a:pt x="177" y="504"/>
                      <a:pt x="179" y="488"/>
                    </a:cubicBezTo>
                    <a:cubicBezTo>
                      <a:pt x="184" y="423"/>
                      <a:pt x="184" y="423"/>
                      <a:pt x="184" y="423"/>
                    </a:cubicBezTo>
                    <a:cubicBezTo>
                      <a:pt x="186" y="407"/>
                      <a:pt x="174" y="393"/>
                      <a:pt x="158" y="392"/>
                    </a:cubicBezTo>
                    <a:cubicBezTo>
                      <a:pt x="38" y="381"/>
                      <a:pt x="38" y="381"/>
                      <a:pt x="38" y="381"/>
                    </a:cubicBezTo>
                    <a:cubicBezTo>
                      <a:pt x="23" y="380"/>
                      <a:pt x="9" y="392"/>
                      <a:pt x="7" y="407"/>
                    </a:cubicBezTo>
                    <a:cubicBezTo>
                      <a:pt x="2" y="473"/>
                      <a:pt x="2" y="473"/>
                      <a:pt x="2" y="473"/>
                    </a:cubicBezTo>
                    <a:cubicBezTo>
                      <a:pt x="0" y="489"/>
                      <a:pt x="12" y="503"/>
                      <a:pt x="28" y="504"/>
                    </a:cubicBezTo>
                    <a:close/>
                    <a:moveTo>
                      <a:pt x="157" y="669"/>
                    </a:moveTo>
                    <a:cubicBezTo>
                      <a:pt x="220" y="595"/>
                      <a:pt x="230" y="592"/>
                      <a:pt x="254" y="487"/>
                    </a:cubicBezTo>
                    <a:cubicBezTo>
                      <a:pt x="280" y="496"/>
                      <a:pt x="307" y="504"/>
                      <a:pt x="334" y="512"/>
                    </a:cubicBezTo>
                    <a:cubicBezTo>
                      <a:pt x="337" y="513"/>
                      <a:pt x="339" y="514"/>
                      <a:pt x="342" y="515"/>
                    </a:cubicBezTo>
                    <a:cubicBezTo>
                      <a:pt x="303" y="633"/>
                      <a:pt x="296" y="637"/>
                      <a:pt x="216" y="722"/>
                    </a:cubicBezTo>
                    <a:cubicBezTo>
                      <a:pt x="180" y="759"/>
                      <a:pt x="122" y="709"/>
                      <a:pt x="157" y="669"/>
                    </a:cubicBezTo>
                    <a:close/>
                    <a:moveTo>
                      <a:pt x="379" y="7"/>
                    </a:moveTo>
                    <a:cubicBezTo>
                      <a:pt x="413" y="15"/>
                      <a:pt x="434" y="49"/>
                      <a:pt x="426" y="84"/>
                    </a:cubicBezTo>
                    <a:cubicBezTo>
                      <a:pt x="419" y="120"/>
                      <a:pt x="383" y="157"/>
                      <a:pt x="349" y="150"/>
                    </a:cubicBezTo>
                    <a:cubicBezTo>
                      <a:pt x="315" y="143"/>
                      <a:pt x="297" y="94"/>
                      <a:pt x="304" y="59"/>
                    </a:cubicBezTo>
                    <a:cubicBezTo>
                      <a:pt x="312" y="23"/>
                      <a:pt x="345" y="0"/>
                      <a:pt x="379" y="7"/>
                    </a:cubicBezTo>
                    <a:close/>
                    <a:moveTo>
                      <a:pt x="371" y="183"/>
                    </a:moveTo>
                    <a:cubicBezTo>
                      <a:pt x="378" y="185"/>
                      <a:pt x="393" y="190"/>
                      <a:pt x="403" y="199"/>
                    </a:cubicBezTo>
                    <a:cubicBezTo>
                      <a:pt x="494" y="286"/>
                      <a:pt x="474" y="282"/>
                      <a:pt x="574" y="278"/>
                    </a:cubicBezTo>
                    <a:cubicBezTo>
                      <a:pt x="612" y="277"/>
                      <a:pt x="611" y="338"/>
                      <a:pt x="579" y="341"/>
                    </a:cubicBezTo>
                    <a:cubicBezTo>
                      <a:pt x="477" y="350"/>
                      <a:pt x="470" y="358"/>
                      <a:pt x="398" y="296"/>
                    </a:cubicBezTo>
                    <a:cubicBezTo>
                      <a:pt x="381" y="385"/>
                      <a:pt x="381" y="385"/>
                      <a:pt x="381" y="385"/>
                    </a:cubicBezTo>
                    <a:cubicBezTo>
                      <a:pt x="380" y="392"/>
                      <a:pt x="383" y="399"/>
                      <a:pt x="390" y="402"/>
                    </a:cubicBezTo>
                    <a:cubicBezTo>
                      <a:pt x="494" y="448"/>
                      <a:pt x="515" y="448"/>
                      <a:pt x="561" y="593"/>
                    </a:cubicBezTo>
                    <a:cubicBezTo>
                      <a:pt x="578" y="638"/>
                      <a:pt x="510" y="668"/>
                      <a:pt x="489" y="626"/>
                    </a:cubicBezTo>
                    <a:cubicBezTo>
                      <a:pt x="417" y="484"/>
                      <a:pt x="405" y="506"/>
                      <a:pt x="233" y="447"/>
                    </a:cubicBezTo>
                    <a:cubicBezTo>
                      <a:pt x="211" y="435"/>
                      <a:pt x="203" y="416"/>
                      <a:pt x="203" y="392"/>
                    </a:cubicBezTo>
                    <a:cubicBezTo>
                      <a:pt x="231" y="239"/>
                      <a:pt x="231" y="239"/>
                      <a:pt x="231" y="239"/>
                    </a:cubicBezTo>
                    <a:cubicBezTo>
                      <a:pt x="164" y="260"/>
                      <a:pt x="171" y="259"/>
                      <a:pt x="157" y="344"/>
                    </a:cubicBezTo>
                    <a:cubicBezTo>
                      <a:pt x="151" y="376"/>
                      <a:pt x="91" y="372"/>
                      <a:pt x="95" y="332"/>
                    </a:cubicBezTo>
                    <a:cubicBezTo>
                      <a:pt x="107" y="207"/>
                      <a:pt x="126" y="199"/>
                      <a:pt x="247" y="155"/>
                    </a:cubicBezTo>
                    <a:cubicBezTo>
                      <a:pt x="264" y="149"/>
                      <a:pt x="304" y="160"/>
                      <a:pt x="313" y="163"/>
                    </a:cubicBezTo>
                    <a:cubicBezTo>
                      <a:pt x="349" y="227"/>
                      <a:pt x="349" y="227"/>
                      <a:pt x="349" y="227"/>
                    </a:cubicBezTo>
                    <a:cubicBezTo>
                      <a:pt x="371" y="183"/>
                      <a:pt x="371" y="183"/>
                      <a:pt x="371" y="1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13" name="组合 12"/>
          <p:cNvGrpSpPr/>
          <p:nvPr/>
        </p:nvGrpSpPr>
        <p:grpSpPr>
          <a:xfrm>
            <a:off x="8160068" y="3740408"/>
            <a:ext cx="552616" cy="552688"/>
            <a:chOff x="4102125" y="4265651"/>
            <a:chExt cx="414516" cy="414516"/>
          </a:xfrm>
        </p:grpSpPr>
        <p:sp>
          <p:nvSpPr>
            <p:cNvPr id="14" name="椭圆 13"/>
            <p:cNvSpPr/>
            <p:nvPr/>
          </p:nvSpPr>
          <p:spPr>
            <a:xfrm>
              <a:off x="4102125" y="4265651"/>
              <a:ext cx="414516" cy="414516"/>
            </a:xfrm>
            <a:prstGeom prst="ellipse">
              <a:avLst/>
            </a:prstGeom>
            <a:solidFill>
              <a:schemeClr val="accent2"/>
            </a:soli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50000"/>
                    <a:lumOff val="50000"/>
                  </a:schemeClr>
                </a:solidFill>
                <a:latin typeface="Calibri" panose="020F0502020204030204"/>
                <a:ea typeface="宋体" panose="02010600030101010101" pitchFamily="2" charset="-122"/>
              </a:endParaRPr>
            </a:p>
          </p:txBody>
        </p:sp>
        <p:grpSp>
          <p:nvGrpSpPr>
            <p:cNvPr id="15" name="组合 14"/>
            <p:cNvGrpSpPr/>
            <p:nvPr/>
          </p:nvGrpSpPr>
          <p:grpSpPr>
            <a:xfrm>
              <a:off x="4199233" y="4358783"/>
              <a:ext cx="238761" cy="198211"/>
              <a:chOff x="3132963" y="3140191"/>
              <a:chExt cx="645573" cy="535933"/>
            </a:xfrm>
            <a:solidFill>
              <a:schemeClr val="bg1"/>
            </a:solidFill>
          </p:grpSpPr>
          <p:sp>
            <p:nvSpPr>
              <p:cNvPr id="16" name="Freeform 226"/>
              <p:cNvSpPr/>
              <p:nvPr/>
            </p:nvSpPr>
            <p:spPr bwMode="auto">
              <a:xfrm>
                <a:off x="3421629" y="3217854"/>
                <a:ext cx="356907" cy="392027"/>
              </a:xfrm>
              <a:custGeom>
                <a:avLst/>
                <a:gdLst>
                  <a:gd name="T0" fmla="*/ 0 w 529"/>
                  <a:gd name="T1" fmla="*/ 0 h 581"/>
                  <a:gd name="T2" fmla="*/ 2 w 529"/>
                  <a:gd name="T3" fmla="*/ 11 h 581"/>
                  <a:gd name="T4" fmla="*/ 25 w 529"/>
                  <a:gd name="T5" fmla="*/ 56 h 581"/>
                  <a:gd name="T6" fmla="*/ 473 w 529"/>
                  <a:gd name="T7" fmla="*/ 56 h 581"/>
                  <a:gd name="T8" fmla="*/ 473 w 529"/>
                  <a:gd name="T9" fmla="*/ 525 h 581"/>
                  <a:gd name="T10" fmla="*/ 127 w 529"/>
                  <a:gd name="T11" fmla="*/ 525 h 581"/>
                  <a:gd name="T12" fmla="*/ 127 w 529"/>
                  <a:gd name="T13" fmla="*/ 581 h 581"/>
                  <a:gd name="T14" fmla="*/ 529 w 529"/>
                  <a:gd name="T15" fmla="*/ 581 h 581"/>
                  <a:gd name="T16" fmla="*/ 529 w 529"/>
                  <a:gd name="T17" fmla="*/ 0 h 581"/>
                  <a:gd name="T18" fmla="*/ 0 w 529"/>
                  <a:gd name="T19" fmla="*/ 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9" h="581">
                    <a:moveTo>
                      <a:pt x="0" y="0"/>
                    </a:moveTo>
                    <a:cubicBezTo>
                      <a:pt x="1" y="4"/>
                      <a:pt x="2" y="7"/>
                      <a:pt x="2" y="11"/>
                    </a:cubicBezTo>
                    <a:cubicBezTo>
                      <a:pt x="14" y="22"/>
                      <a:pt x="22" y="38"/>
                      <a:pt x="25" y="56"/>
                    </a:cubicBezTo>
                    <a:cubicBezTo>
                      <a:pt x="473" y="56"/>
                      <a:pt x="473" y="56"/>
                      <a:pt x="473" y="56"/>
                    </a:cubicBezTo>
                    <a:cubicBezTo>
                      <a:pt x="473" y="525"/>
                      <a:pt x="473" y="525"/>
                      <a:pt x="473" y="525"/>
                    </a:cubicBezTo>
                    <a:cubicBezTo>
                      <a:pt x="127" y="525"/>
                      <a:pt x="127" y="525"/>
                      <a:pt x="127" y="525"/>
                    </a:cubicBezTo>
                    <a:cubicBezTo>
                      <a:pt x="127" y="581"/>
                      <a:pt x="127" y="581"/>
                      <a:pt x="127" y="581"/>
                    </a:cubicBezTo>
                    <a:cubicBezTo>
                      <a:pt x="529" y="581"/>
                      <a:pt x="529" y="581"/>
                      <a:pt x="529" y="581"/>
                    </a:cubicBezTo>
                    <a:cubicBezTo>
                      <a:pt x="529" y="0"/>
                      <a:pt x="529" y="0"/>
                      <a:pt x="529"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7" name="Freeform 227"/>
              <p:cNvSpPr/>
              <p:nvPr/>
            </p:nvSpPr>
            <p:spPr bwMode="auto">
              <a:xfrm>
                <a:off x="3198348" y="3140191"/>
                <a:ext cx="224709" cy="247551"/>
              </a:xfrm>
              <a:custGeom>
                <a:avLst/>
                <a:gdLst>
                  <a:gd name="T0" fmla="*/ 45 w 333"/>
                  <a:gd name="T1" fmla="*/ 243 h 367"/>
                  <a:gd name="T2" fmla="*/ 170 w 333"/>
                  <a:gd name="T3" fmla="*/ 367 h 367"/>
                  <a:gd name="T4" fmla="*/ 289 w 333"/>
                  <a:gd name="T5" fmla="*/ 243 h 367"/>
                  <a:gd name="T6" fmla="*/ 326 w 333"/>
                  <a:gd name="T7" fmla="*/ 203 h 367"/>
                  <a:gd name="T8" fmla="*/ 306 w 333"/>
                  <a:gd name="T9" fmla="*/ 142 h 367"/>
                  <a:gd name="T10" fmla="*/ 166 w 333"/>
                  <a:gd name="T11" fmla="*/ 0 h 367"/>
                  <a:gd name="T12" fmla="*/ 26 w 333"/>
                  <a:gd name="T13" fmla="*/ 142 h 367"/>
                  <a:gd name="T14" fmla="*/ 7 w 333"/>
                  <a:gd name="T15" fmla="*/ 203 h 367"/>
                  <a:gd name="T16" fmla="*/ 45 w 333"/>
                  <a:gd name="T17" fmla="*/ 24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67">
                    <a:moveTo>
                      <a:pt x="45" y="243"/>
                    </a:moveTo>
                    <a:cubicBezTo>
                      <a:pt x="71" y="308"/>
                      <a:pt x="118" y="367"/>
                      <a:pt x="170" y="367"/>
                    </a:cubicBezTo>
                    <a:cubicBezTo>
                      <a:pt x="222" y="367"/>
                      <a:pt x="266" y="308"/>
                      <a:pt x="289" y="243"/>
                    </a:cubicBezTo>
                    <a:cubicBezTo>
                      <a:pt x="305" y="242"/>
                      <a:pt x="320" y="226"/>
                      <a:pt x="326" y="203"/>
                    </a:cubicBezTo>
                    <a:cubicBezTo>
                      <a:pt x="333" y="176"/>
                      <a:pt x="324" y="149"/>
                      <a:pt x="306" y="142"/>
                    </a:cubicBezTo>
                    <a:cubicBezTo>
                      <a:pt x="302" y="63"/>
                      <a:pt x="241" y="0"/>
                      <a:pt x="166" y="0"/>
                    </a:cubicBezTo>
                    <a:cubicBezTo>
                      <a:pt x="92" y="0"/>
                      <a:pt x="31" y="63"/>
                      <a:pt x="26" y="142"/>
                    </a:cubicBezTo>
                    <a:cubicBezTo>
                      <a:pt x="9" y="149"/>
                      <a:pt x="0" y="176"/>
                      <a:pt x="7" y="203"/>
                    </a:cubicBezTo>
                    <a:cubicBezTo>
                      <a:pt x="13" y="227"/>
                      <a:pt x="29" y="243"/>
                      <a:pt x="45" y="2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8" name="Freeform 228"/>
              <p:cNvSpPr/>
              <p:nvPr/>
            </p:nvSpPr>
            <p:spPr bwMode="auto">
              <a:xfrm>
                <a:off x="3481875" y="3306367"/>
                <a:ext cx="233275" cy="180738"/>
              </a:xfrm>
              <a:custGeom>
                <a:avLst/>
                <a:gdLst>
                  <a:gd name="T0" fmla="*/ 41 w 346"/>
                  <a:gd name="T1" fmla="*/ 111 h 268"/>
                  <a:gd name="T2" fmla="*/ 0 w 346"/>
                  <a:gd name="T3" fmla="*/ 151 h 268"/>
                  <a:gd name="T4" fmla="*/ 90 w 346"/>
                  <a:gd name="T5" fmla="*/ 268 h 268"/>
                  <a:gd name="T6" fmla="*/ 254 w 346"/>
                  <a:gd name="T7" fmla="*/ 125 h 268"/>
                  <a:gd name="T8" fmla="*/ 284 w 346"/>
                  <a:gd name="T9" fmla="*/ 158 h 268"/>
                  <a:gd name="T10" fmla="*/ 346 w 346"/>
                  <a:gd name="T11" fmla="*/ 0 h 268"/>
                  <a:gd name="T12" fmla="*/ 184 w 346"/>
                  <a:gd name="T13" fmla="*/ 50 h 268"/>
                  <a:gd name="T14" fmla="*/ 218 w 346"/>
                  <a:gd name="T15" fmla="*/ 87 h 268"/>
                  <a:gd name="T16" fmla="*/ 99 w 346"/>
                  <a:gd name="T17" fmla="*/ 190 h 268"/>
                  <a:gd name="T18" fmla="*/ 41 w 346"/>
                  <a:gd name="T19" fmla="*/ 11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268">
                    <a:moveTo>
                      <a:pt x="41" y="111"/>
                    </a:moveTo>
                    <a:cubicBezTo>
                      <a:pt x="0" y="151"/>
                      <a:pt x="0" y="151"/>
                      <a:pt x="0" y="151"/>
                    </a:cubicBezTo>
                    <a:cubicBezTo>
                      <a:pt x="12" y="165"/>
                      <a:pt x="90" y="268"/>
                      <a:pt x="90" y="268"/>
                    </a:cubicBezTo>
                    <a:cubicBezTo>
                      <a:pt x="254" y="125"/>
                      <a:pt x="254" y="125"/>
                      <a:pt x="254" y="125"/>
                    </a:cubicBezTo>
                    <a:cubicBezTo>
                      <a:pt x="284" y="158"/>
                      <a:pt x="284" y="158"/>
                      <a:pt x="284" y="158"/>
                    </a:cubicBezTo>
                    <a:cubicBezTo>
                      <a:pt x="346" y="0"/>
                      <a:pt x="346" y="0"/>
                      <a:pt x="346" y="0"/>
                    </a:cubicBezTo>
                    <a:cubicBezTo>
                      <a:pt x="184" y="50"/>
                      <a:pt x="184" y="50"/>
                      <a:pt x="184" y="50"/>
                    </a:cubicBezTo>
                    <a:cubicBezTo>
                      <a:pt x="218" y="87"/>
                      <a:pt x="218" y="87"/>
                      <a:pt x="218" y="87"/>
                    </a:cubicBezTo>
                    <a:cubicBezTo>
                      <a:pt x="99" y="190"/>
                      <a:pt x="99" y="190"/>
                      <a:pt x="99" y="190"/>
                    </a:cubicBezTo>
                    <a:lnTo>
                      <a:pt x="41" y="1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9" name="Freeform 229"/>
              <p:cNvSpPr/>
              <p:nvPr/>
            </p:nvSpPr>
            <p:spPr bwMode="auto">
              <a:xfrm>
                <a:off x="3132963" y="3377178"/>
                <a:ext cx="355480" cy="298946"/>
              </a:xfrm>
              <a:custGeom>
                <a:avLst/>
                <a:gdLst>
                  <a:gd name="T0" fmla="*/ 407 w 527"/>
                  <a:gd name="T1" fmla="*/ 0 h 443"/>
                  <a:gd name="T2" fmla="*/ 294 w 527"/>
                  <a:gd name="T3" fmla="*/ 190 h 443"/>
                  <a:gd name="T4" fmla="*/ 280 w 527"/>
                  <a:gd name="T5" fmla="*/ 105 h 443"/>
                  <a:gd name="T6" fmla="*/ 295 w 527"/>
                  <a:gd name="T7" fmla="*/ 77 h 443"/>
                  <a:gd name="T8" fmla="*/ 263 w 527"/>
                  <a:gd name="T9" fmla="*/ 44 h 443"/>
                  <a:gd name="T10" fmla="*/ 230 w 527"/>
                  <a:gd name="T11" fmla="*/ 77 h 443"/>
                  <a:gd name="T12" fmla="*/ 246 w 527"/>
                  <a:gd name="T13" fmla="*/ 105 h 443"/>
                  <a:gd name="T14" fmla="*/ 232 w 527"/>
                  <a:gd name="T15" fmla="*/ 189 h 443"/>
                  <a:gd name="T16" fmla="*/ 120 w 527"/>
                  <a:gd name="T17" fmla="*/ 0 h 443"/>
                  <a:gd name="T18" fmla="*/ 2 w 527"/>
                  <a:gd name="T19" fmla="*/ 125 h 443"/>
                  <a:gd name="T20" fmla="*/ 0 w 527"/>
                  <a:gd name="T21" fmla="*/ 125 h 443"/>
                  <a:gd name="T22" fmla="*/ 0 w 527"/>
                  <a:gd name="T23" fmla="*/ 402 h 443"/>
                  <a:gd name="T24" fmla="*/ 1 w 527"/>
                  <a:gd name="T25" fmla="*/ 402 h 443"/>
                  <a:gd name="T26" fmla="*/ 263 w 527"/>
                  <a:gd name="T27" fmla="*/ 443 h 443"/>
                  <a:gd name="T28" fmla="*/ 526 w 527"/>
                  <a:gd name="T29" fmla="*/ 402 h 443"/>
                  <a:gd name="T30" fmla="*/ 527 w 527"/>
                  <a:gd name="T31" fmla="*/ 402 h 443"/>
                  <a:gd name="T32" fmla="*/ 527 w 527"/>
                  <a:gd name="T33" fmla="*/ 125 h 443"/>
                  <a:gd name="T34" fmla="*/ 525 w 527"/>
                  <a:gd name="T35" fmla="*/ 125 h 443"/>
                  <a:gd name="T36" fmla="*/ 407 w 527"/>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7" h="443">
                    <a:moveTo>
                      <a:pt x="407" y="0"/>
                    </a:moveTo>
                    <a:cubicBezTo>
                      <a:pt x="294" y="190"/>
                      <a:pt x="294" y="190"/>
                      <a:pt x="294" y="190"/>
                    </a:cubicBezTo>
                    <a:cubicBezTo>
                      <a:pt x="280" y="105"/>
                      <a:pt x="280" y="105"/>
                      <a:pt x="280" y="105"/>
                    </a:cubicBezTo>
                    <a:cubicBezTo>
                      <a:pt x="289" y="99"/>
                      <a:pt x="295" y="89"/>
                      <a:pt x="295" y="77"/>
                    </a:cubicBezTo>
                    <a:cubicBezTo>
                      <a:pt x="295" y="59"/>
                      <a:pt x="281" y="44"/>
                      <a:pt x="263" y="44"/>
                    </a:cubicBezTo>
                    <a:cubicBezTo>
                      <a:pt x="245" y="44"/>
                      <a:pt x="230" y="59"/>
                      <a:pt x="230" y="77"/>
                    </a:cubicBezTo>
                    <a:cubicBezTo>
                      <a:pt x="230" y="89"/>
                      <a:pt x="237" y="99"/>
                      <a:pt x="246" y="105"/>
                    </a:cubicBezTo>
                    <a:cubicBezTo>
                      <a:pt x="232" y="189"/>
                      <a:pt x="232" y="189"/>
                      <a:pt x="232" y="189"/>
                    </a:cubicBezTo>
                    <a:cubicBezTo>
                      <a:pt x="120" y="0"/>
                      <a:pt x="120" y="0"/>
                      <a:pt x="120" y="0"/>
                    </a:cubicBezTo>
                    <a:cubicBezTo>
                      <a:pt x="56" y="27"/>
                      <a:pt x="12" y="72"/>
                      <a:pt x="2" y="125"/>
                    </a:cubicBezTo>
                    <a:cubicBezTo>
                      <a:pt x="0" y="125"/>
                      <a:pt x="0" y="125"/>
                      <a:pt x="0" y="125"/>
                    </a:cubicBezTo>
                    <a:cubicBezTo>
                      <a:pt x="0" y="402"/>
                      <a:pt x="0" y="402"/>
                      <a:pt x="0" y="402"/>
                    </a:cubicBezTo>
                    <a:cubicBezTo>
                      <a:pt x="1" y="402"/>
                      <a:pt x="1" y="402"/>
                      <a:pt x="1" y="402"/>
                    </a:cubicBezTo>
                    <a:cubicBezTo>
                      <a:pt x="14" y="425"/>
                      <a:pt x="126" y="443"/>
                      <a:pt x="263" y="443"/>
                    </a:cubicBezTo>
                    <a:cubicBezTo>
                      <a:pt x="401" y="443"/>
                      <a:pt x="513" y="425"/>
                      <a:pt x="526" y="402"/>
                    </a:cubicBezTo>
                    <a:cubicBezTo>
                      <a:pt x="527" y="402"/>
                      <a:pt x="527" y="402"/>
                      <a:pt x="527" y="402"/>
                    </a:cubicBezTo>
                    <a:cubicBezTo>
                      <a:pt x="527" y="125"/>
                      <a:pt x="527" y="125"/>
                      <a:pt x="527" y="125"/>
                    </a:cubicBezTo>
                    <a:cubicBezTo>
                      <a:pt x="525" y="125"/>
                      <a:pt x="525" y="125"/>
                      <a:pt x="525" y="125"/>
                    </a:cubicBezTo>
                    <a:cubicBezTo>
                      <a:pt x="515" y="72"/>
                      <a:pt x="471" y="27"/>
                      <a:pt x="40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0" name="Freeform 230"/>
              <p:cNvSpPr/>
              <p:nvPr/>
            </p:nvSpPr>
            <p:spPr bwMode="auto">
              <a:xfrm>
                <a:off x="3598655" y="3487105"/>
                <a:ext cx="54536" cy="68241"/>
              </a:xfrm>
              <a:custGeom>
                <a:avLst/>
                <a:gdLst>
                  <a:gd name="T0" fmla="*/ 0 w 81"/>
                  <a:gd name="T1" fmla="*/ 0 h 101"/>
                  <a:gd name="T2" fmla="*/ 0 w 81"/>
                  <a:gd name="T3" fmla="*/ 55 h 101"/>
                  <a:gd name="T4" fmla="*/ 40 w 81"/>
                  <a:gd name="T5" fmla="*/ 101 h 101"/>
                  <a:gd name="T6" fmla="*/ 81 w 81"/>
                  <a:gd name="T7" fmla="*/ 56 h 101"/>
                  <a:gd name="T8" fmla="*/ 81 w 81"/>
                  <a:gd name="T9" fmla="*/ 0 h 101"/>
                  <a:gd name="T10" fmla="*/ 59 w 81"/>
                  <a:gd name="T11" fmla="*/ 0 h 101"/>
                  <a:gd name="T12" fmla="*/ 59 w 81"/>
                  <a:gd name="T13" fmla="*/ 57 h 101"/>
                  <a:gd name="T14" fmla="*/ 40 w 81"/>
                  <a:gd name="T15" fmla="*/ 83 h 101"/>
                  <a:gd name="T16" fmla="*/ 22 w 81"/>
                  <a:gd name="T17" fmla="*/ 57 h 101"/>
                  <a:gd name="T18" fmla="*/ 22 w 81"/>
                  <a:gd name="T19" fmla="*/ 0 h 101"/>
                  <a:gd name="T20" fmla="*/ 0 w 81"/>
                  <a:gd name="T2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01">
                    <a:moveTo>
                      <a:pt x="0" y="0"/>
                    </a:moveTo>
                    <a:cubicBezTo>
                      <a:pt x="0" y="55"/>
                      <a:pt x="0" y="55"/>
                      <a:pt x="0" y="55"/>
                    </a:cubicBezTo>
                    <a:cubicBezTo>
                      <a:pt x="0" y="87"/>
                      <a:pt x="15" y="101"/>
                      <a:pt x="40" y="101"/>
                    </a:cubicBezTo>
                    <a:cubicBezTo>
                      <a:pt x="65" y="101"/>
                      <a:pt x="81" y="86"/>
                      <a:pt x="81" y="56"/>
                    </a:cubicBezTo>
                    <a:cubicBezTo>
                      <a:pt x="81" y="0"/>
                      <a:pt x="81" y="0"/>
                      <a:pt x="81" y="0"/>
                    </a:cubicBezTo>
                    <a:cubicBezTo>
                      <a:pt x="59" y="0"/>
                      <a:pt x="59" y="0"/>
                      <a:pt x="59" y="0"/>
                    </a:cubicBezTo>
                    <a:cubicBezTo>
                      <a:pt x="59" y="57"/>
                      <a:pt x="59" y="57"/>
                      <a:pt x="59" y="57"/>
                    </a:cubicBezTo>
                    <a:cubicBezTo>
                      <a:pt x="59" y="75"/>
                      <a:pt x="52" y="83"/>
                      <a:pt x="40" y="83"/>
                    </a:cubicBezTo>
                    <a:cubicBezTo>
                      <a:pt x="29" y="83"/>
                      <a:pt x="22" y="74"/>
                      <a:pt x="22" y="57"/>
                    </a:cubicBezTo>
                    <a:cubicBezTo>
                      <a:pt x="22" y="0"/>
                      <a:pt x="22" y="0"/>
                      <a:pt x="22"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1" name="Freeform 231"/>
              <p:cNvSpPr>
                <a:spLocks noEditPoints="1"/>
              </p:cNvSpPr>
              <p:nvPr/>
            </p:nvSpPr>
            <p:spPr bwMode="auto">
              <a:xfrm>
                <a:off x="3666040" y="3486534"/>
                <a:ext cx="47968" cy="67384"/>
              </a:xfrm>
              <a:custGeom>
                <a:avLst/>
                <a:gdLst>
                  <a:gd name="T0" fmla="*/ 31 w 71"/>
                  <a:gd name="T1" fmla="*/ 0 h 100"/>
                  <a:gd name="T2" fmla="*/ 0 w 71"/>
                  <a:gd name="T3" fmla="*/ 2 h 100"/>
                  <a:gd name="T4" fmla="*/ 0 w 71"/>
                  <a:gd name="T5" fmla="*/ 100 h 100"/>
                  <a:gd name="T6" fmla="*/ 23 w 71"/>
                  <a:gd name="T7" fmla="*/ 100 h 100"/>
                  <a:gd name="T8" fmla="*/ 23 w 71"/>
                  <a:gd name="T9" fmla="*/ 65 h 100"/>
                  <a:gd name="T10" fmla="*/ 30 w 71"/>
                  <a:gd name="T11" fmla="*/ 65 h 100"/>
                  <a:gd name="T12" fmla="*/ 62 w 71"/>
                  <a:gd name="T13" fmla="*/ 55 h 100"/>
                  <a:gd name="T14" fmla="*/ 71 w 71"/>
                  <a:gd name="T15" fmla="*/ 31 h 100"/>
                  <a:gd name="T16" fmla="*/ 61 w 71"/>
                  <a:gd name="T17" fmla="*/ 8 h 100"/>
                  <a:gd name="T18" fmla="*/ 31 w 71"/>
                  <a:gd name="T19" fmla="*/ 0 h 100"/>
                  <a:gd name="T20" fmla="*/ 30 w 71"/>
                  <a:gd name="T21" fmla="*/ 48 h 100"/>
                  <a:gd name="T22" fmla="*/ 23 w 71"/>
                  <a:gd name="T23" fmla="*/ 47 h 100"/>
                  <a:gd name="T24" fmla="*/ 23 w 71"/>
                  <a:gd name="T25" fmla="*/ 18 h 100"/>
                  <a:gd name="T26" fmla="*/ 32 w 71"/>
                  <a:gd name="T27" fmla="*/ 17 h 100"/>
                  <a:gd name="T28" fmla="*/ 49 w 71"/>
                  <a:gd name="T29" fmla="*/ 32 h 100"/>
                  <a:gd name="T30" fmla="*/ 30 w 71"/>
                  <a:gd name="T31"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1" h="100">
                    <a:moveTo>
                      <a:pt x="31" y="0"/>
                    </a:moveTo>
                    <a:cubicBezTo>
                      <a:pt x="17" y="0"/>
                      <a:pt x="7" y="1"/>
                      <a:pt x="0" y="2"/>
                    </a:cubicBezTo>
                    <a:cubicBezTo>
                      <a:pt x="0" y="100"/>
                      <a:pt x="0" y="100"/>
                      <a:pt x="0" y="100"/>
                    </a:cubicBezTo>
                    <a:cubicBezTo>
                      <a:pt x="23" y="100"/>
                      <a:pt x="23" y="100"/>
                      <a:pt x="23" y="100"/>
                    </a:cubicBezTo>
                    <a:cubicBezTo>
                      <a:pt x="23" y="65"/>
                      <a:pt x="23" y="65"/>
                      <a:pt x="23" y="65"/>
                    </a:cubicBezTo>
                    <a:cubicBezTo>
                      <a:pt x="25" y="65"/>
                      <a:pt x="27" y="65"/>
                      <a:pt x="30" y="65"/>
                    </a:cubicBezTo>
                    <a:cubicBezTo>
                      <a:pt x="43" y="65"/>
                      <a:pt x="55" y="62"/>
                      <a:pt x="62" y="55"/>
                    </a:cubicBezTo>
                    <a:cubicBezTo>
                      <a:pt x="68" y="49"/>
                      <a:pt x="71" y="41"/>
                      <a:pt x="71" y="31"/>
                    </a:cubicBezTo>
                    <a:cubicBezTo>
                      <a:pt x="71" y="22"/>
                      <a:pt x="67" y="13"/>
                      <a:pt x="61" y="8"/>
                    </a:cubicBezTo>
                    <a:cubicBezTo>
                      <a:pt x="54" y="3"/>
                      <a:pt x="44" y="0"/>
                      <a:pt x="31" y="0"/>
                    </a:cubicBezTo>
                    <a:close/>
                    <a:moveTo>
                      <a:pt x="30" y="48"/>
                    </a:moveTo>
                    <a:cubicBezTo>
                      <a:pt x="27" y="48"/>
                      <a:pt x="24" y="48"/>
                      <a:pt x="23" y="47"/>
                    </a:cubicBezTo>
                    <a:cubicBezTo>
                      <a:pt x="23" y="18"/>
                      <a:pt x="23" y="18"/>
                      <a:pt x="23" y="18"/>
                    </a:cubicBezTo>
                    <a:cubicBezTo>
                      <a:pt x="24" y="18"/>
                      <a:pt x="27" y="17"/>
                      <a:pt x="32" y="17"/>
                    </a:cubicBezTo>
                    <a:cubicBezTo>
                      <a:pt x="43" y="17"/>
                      <a:pt x="49" y="23"/>
                      <a:pt x="49" y="32"/>
                    </a:cubicBezTo>
                    <a:cubicBezTo>
                      <a:pt x="49" y="42"/>
                      <a:pt x="42" y="48"/>
                      <a:pt x="3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22" name="组合 21"/>
          <p:cNvGrpSpPr/>
          <p:nvPr/>
        </p:nvGrpSpPr>
        <p:grpSpPr>
          <a:xfrm>
            <a:off x="8160068" y="5468600"/>
            <a:ext cx="552616" cy="552688"/>
            <a:chOff x="5181486" y="4265651"/>
            <a:chExt cx="414516" cy="414516"/>
          </a:xfrm>
        </p:grpSpPr>
        <p:sp>
          <p:nvSpPr>
            <p:cNvPr id="23" name="椭圆 22"/>
            <p:cNvSpPr/>
            <p:nvPr/>
          </p:nvSpPr>
          <p:spPr>
            <a:xfrm>
              <a:off x="5181486" y="4265651"/>
              <a:ext cx="414516" cy="414516"/>
            </a:xfrm>
            <a:prstGeom prst="ellipse">
              <a:avLst/>
            </a:prstGeom>
            <a:solidFill>
              <a:schemeClr val="accent4"/>
            </a:soli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50000"/>
                    <a:lumOff val="50000"/>
                  </a:schemeClr>
                </a:solidFill>
                <a:latin typeface="Calibri" panose="020F0502020204030204"/>
                <a:ea typeface="宋体" panose="02010600030101010101" pitchFamily="2" charset="-122"/>
              </a:endParaRPr>
            </a:p>
          </p:txBody>
        </p:sp>
        <p:grpSp>
          <p:nvGrpSpPr>
            <p:cNvPr id="24" name="组合 23"/>
            <p:cNvGrpSpPr/>
            <p:nvPr/>
          </p:nvGrpSpPr>
          <p:grpSpPr>
            <a:xfrm>
              <a:off x="5287222" y="4375239"/>
              <a:ext cx="253419" cy="172633"/>
              <a:chOff x="4895160" y="4287159"/>
              <a:chExt cx="571418" cy="389258"/>
            </a:xfrm>
            <a:solidFill>
              <a:schemeClr val="bg1"/>
            </a:solidFill>
          </p:grpSpPr>
          <p:sp>
            <p:nvSpPr>
              <p:cNvPr id="25" name="Freeform 327"/>
              <p:cNvSpPr>
                <a:spLocks noEditPoints="1"/>
              </p:cNvSpPr>
              <p:nvPr/>
            </p:nvSpPr>
            <p:spPr bwMode="auto">
              <a:xfrm>
                <a:off x="4895160" y="4287159"/>
                <a:ext cx="438051" cy="389258"/>
              </a:xfrm>
              <a:custGeom>
                <a:avLst/>
                <a:gdLst>
                  <a:gd name="T0" fmla="*/ 166 w 171"/>
                  <a:gd name="T1" fmla="*/ 0 h 152"/>
                  <a:gd name="T2" fmla="*/ 5 w 171"/>
                  <a:gd name="T3" fmla="*/ 0 h 152"/>
                  <a:gd name="T4" fmla="*/ 0 w 171"/>
                  <a:gd name="T5" fmla="*/ 5 h 152"/>
                  <a:gd name="T6" fmla="*/ 0 w 171"/>
                  <a:gd name="T7" fmla="*/ 146 h 152"/>
                  <a:gd name="T8" fmla="*/ 5 w 171"/>
                  <a:gd name="T9" fmla="*/ 152 h 152"/>
                  <a:gd name="T10" fmla="*/ 166 w 171"/>
                  <a:gd name="T11" fmla="*/ 152 h 152"/>
                  <a:gd name="T12" fmla="*/ 171 w 171"/>
                  <a:gd name="T13" fmla="*/ 146 h 152"/>
                  <a:gd name="T14" fmla="*/ 171 w 171"/>
                  <a:gd name="T15" fmla="*/ 5 h 152"/>
                  <a:gd name="T16" fmla="*/ 166 w 171"/>
                  <a:gd name="T17" fmla="*/ 0 h 152"/>
                  <a:gd name="T18" fmla="*/ 132 w 171"/>
                  <a:gd name="T19" fmla="*/ 12 h 152"/>
                  <a:gd name="T20" fmla="*/ 139 w 171"/>
                  <a:gd name="T21" fmla="*/ 19 h 152"/>
                  <a:gd name="T22" fmla="*/ 132 w 171"/>
                  <a:gd name="T23" fmla="*/ 26 h 152"/>
                  <a:gd name="T24" fmla="*/ 124 w 171"/>
                  <a:gd name="T25" fmla="*/ 19 h 152"/>
                  <a:gd name="T26" fmla="*/ 132 w 171"/>
                  <a:gd name="T27" fmla="*/ 12 h 152"/>
                  <a:gd name="T28" fmla="*/ 110 w 171"/>
                  <a:gd name="T29" fmla="*/ 12 h 152"/>
                  <a:gd name="T30" fmla="*/ 118 w 171"/>
                  <a:gd name="T31" fmla="*/ 19 h 152"/>
                  <a:gd name="T32" fmla="*/ 110 w 171"/>
                  <a:gd name="T33" fmla="*/ 26 h 152"/>
                  <a:gd name="T34" fmla="*/ 103 w 171"/>
                  <a:gd name="T35" fmla="*/ 19 h 152"/>
                  <a:gd name="T36" fmla="*/ 110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5" y="0"/>
                      <a:pt x="5" y="0"/>
                      <a:pt x="5" y="0"/>
                    </a:cubicBezTo>
                    <a:cubicBezTo>
                      <a:pt x="2" y="0"/>
                      <a:pt x="0" y="2"/>
                      <a:pt x="0" y="5"/>
                    </a:cubicBezTo>
                    <a:cubicBezTo>
                      <a:pt x="0" y="146"/>
                      <a:pt x="0" y="146"/>
                      <a:pt x="0" y="146"/>
                    </a:cubicBezTo>
                    <a:cubicBezTo>
                      <a:pt x="0" y="149"/>
                      <a:pt x="2" y="152"/>
                      <a:pt x="5" y="152"/>
                    </a:cubicBezTo>
                    <a:cubicBezTo>
                      <a:pt x="166" y="152"/>
                      <a:pt x="166" y="152"/>
                      <a:pt x="166" y="152"/>
                    </a:cubicBezTo>
                    <a:cubicBezTo>
                      <a:pt x="169" y="152"/>
                      <a:pt x="171" y="149"/>
                      <a:pt x="171" y="146"/>
                    </a:cubicBezTo>
                    <a:cubicBezTo>
                      <a:pt x="171" y="5"/>
                      <a:pt x="171" y="5"/>
                      <a:pt x="171" y="5"/>
                    </a:cubicBezTo>
                    <a:cubicBezTo>
                      <a:pt x="171" y="2"/>
                      <a:pt x="169" y="0"/>
                      <a:pt x="166" y="0"/>
                    </a:cubicBezTo>
                    <a:close/>
                    <a:moveTo>
                      <a:pt x="132" y="12"/>
                    </a:moveTo>
                    <a:cubicBezTo>
                      <a:pt x="136" y="12"/>
                      <a:pt x="139" y="15"/>
                      <a:pt x="139" y="19"/>
                    </a:cubicBezTo>
                    <a:cubicBezTo>
                      <a:pt x="139" y="23"/>
                      <a:pt x="136" y="26"/>
                      <a:pt x="132" y="26"/>
                    </a:cubicBezTo>
                    <a:cubicBezTo>
                      <a:pt x="128" y="26"/>
                      <a:pt x="124" y="23"/>
                      <a:pt x="124" y="19"/>
                    </a:cubicBezTo>
                    <a:cubicBezTo>
                      <a:pt x="124" y="15"/>
                      <a:pt x="128" y="12"/>
                      <a:pt x="132" y="12"/>
                    </a:cubicBezTo>
                    <a:close/>
                    <a:moveTo>
                      <a:pt x="110" y="12"/>
                    </a:moveTo>
                    <a:cubicBezTo>
                      <a:pt x="114" y="12"/>
                      <a:pt x="118" y="15"/>
                      <a:pt x="118" y="19"/>
                    </a:cubicBezTo>
                    <a:cubicBezTo>
                      <a:pt x="118" y="23"/>
                      <a:pt x="114" y="26"/>
                      <a:pt x="110" y="26"/>
                    </a:cubicBezTo>
                    <a:cubicBezTo>
                      <a:pt x="106" y="26"/>
                      <a:pt x="103" y="23"/>
                      <a:pt x="103" y="19"/>
                    </a:cubicBezTo>
                    <a:cubicBezTo>
                      <a:pt x="103" y="15"/>
                      <a:pt x="106" y="12"/>
                      <a:pt x="110"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6" name="Rectangle 328"/>
              <p:cNvSpPr>
                <a:spLocks noChangeArrowheads="1"/>
              </p:cNvSpPr>
              <p:nvPr/>
            </p:nvSpPr>
            <p:spPr bwMode="auto">
              <a:xfrm>
                <a:off x="4953712" y="4417273"/>
                <a:ext cx="315527" cy="596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1" name="Rectangle 329"/>
              <p:cNvSpPr>
                <a:spLocks noChangeArrowheads="1"/>
              </p:cNvSpPr>
              <p:nvPr/>
            </p:nvSpPr>
            <p:spPr bwMode="auto">
              <a:xfrm>
                <a:off x="4953712" y="4501847"/>
                <a:ext cx="99754" cy="1051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2" name="Rectangle 330"/>
              <p:cNvSpPr>
                <a:spLocks noChangeArrowheads="1"/>
              </p:cNvSpPr>
              <p:nvPr/>
            </p:nvSpPr>
            <p:spPr bwMode="auto">
              <a:xfrm>
                <a:off x="5071899" y="4505100"/>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3" name="Rectangle 331"/>
              <p:cNvSpPr>
                <a:spLocks noChangeArrowheads="1"/>
              </p:cNvSpPr>
              <p:nvPr/>
            </p:nvSpPr>
            <p:spPr bwMode="auto">
              <a:xfrm>
                <a:off x="5071899" y="4548471"/>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4" name="Rectangle 332"/>
              <p:cNvSpPr>
                <a:spLocks noChangeArrowheads="1"/>
              </p:cNvSpPr>
              <p:nvPr/>
            </p:nvSpPr>
            <p:spPr bwMode="auto">
              <a:xfrm>
                <a:off x="5071899" y="4589674"/>
                <a:ext cx="107344"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5" name="Freeform 333"/>
              <p:cNvSpPr/>
              <p:nvPr/>
            </p:nvSpPr>
            <p:spPr bwMode="auto">
              <a:xfrm>
                <a:off x="5225867" y="4569073"/>
                <a:ext cx="40119" cy="41203"/>
              </a:xfrm>
              <a:custGeom>
                <a:avLst/>
                <a:gdLst>
                  <a:gd name="T0" fmla="*/ 11 w 37"/>
                  <a:gd name="T1" fmla="*/ 0 h 38"/>
                  <a:gd name="T2" fmla="*/ 11 w 37"/>
                  <a:gd name="T3" fmla="*/ 2 h 38"/>
                  <a:gd name="T4" fmla="*/ 0 w 37"/>
                  <a:gd name="T5" fmla="*/ 38 h 38"/>
                  <a:gd name="T6" fmla="*/ 35 w 37"/>
                  <a:gd name="T7" fmla="*/ 26 h 38"/>
                  <a:gd name="T8" fmla="*/ 37 w 37"/>
                  <a:gd name="T9" fmla="*/ 26 h 38"/>
                  <a:gd name="T10" fmla="*/ 11 w 37"/>
                  <a:gd name="T11" fmla="*/ 0 h 38"/>
                </a:gdLst>
                <a:ahLst/>
                <a:cxnLst>
                  <a:cxn ang="0">
                    <a:pos x="T0" y="T1"/>
                  </a:cxn>
                  <a:cxn ang="0">
                    <a:pos x="T2" y="T3"/>
                  </a:cxn>
                  <a:cxn ang="0">
                    <a:pos x="T4" y="T5"/>
                  </a:cxn>
                  <a:cxn ang="0">
                    <a:pos x="T6" y="T7"/>
                  </a:cxn>
                  <a:cxn ang="0">
                    <a:pos x="T8" y="T9"/>
                  </a:cxn>
                  <a:cxn ang="0">
                    <a:pos x="T10" y="T11"/>
                  </a:cxn>
                </a:cxnLst>
                <a:rect l="0" t="0" r="r" b="b"/>
                <a:pathLst>
                  <a:path w="37" h="38">
                    <a:moveTo>
                      <a:pt x="11" y="0"/>
                    </a:moveTo>
                    <a:lnTo>
                      <a:pt x="11" y="2"/>
                    </a:lnTo>
                    <a:lnTo>
                      <a:pt x="0" y="38"/>
                    </a:lnTo>
                    <a:lnTo>
                      <a:pt x="35" y="26"/>
                    </a:lnTo>
                    <a:lnTo>
                      <a:pt x="37" y="26"/>
                    </a:lnTo>
                    <a:lnTo>
                      <a:pt x="1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6" name="Freeform 334"/>
              <p:cNvSpPr/>
              <p:nvPr/>
            </p:nvSpPr>
            <p:spPr bwMode="auto">
              <a:xfrm>
                <a:off x="5389594" y="4366311"/>
                <a:ext cx="76984" cy="79153"/>
              </a:xfrm>
              <a:custGeom>
                <a:avLst/>
                <a:gdLst>
                  <a:gd name="T0" fmla="*/ 23 w 30"/>
                  <a:gd name="T1" fmla="*/ 31 h 31"/>
                  <a:gd name="T2" fmla="*/ 28 w 30"/>
                  <a:gd name="T3" fmla="*/ 25 h 31"/>
                  <a:gd name="T4" fmla="*/ 28 w 30"/>
                  <a:gd name="T5" fmla="*/ 18 h 31"/>
                  <a:gd name="T6" fmla="*/ 13 w 30"/>
                  <a:gd name="T7" fmla="*/ 2 h 31"/>
                  <a:gd name="T8" fmla="*/ 6 w 30"/>
                  <a:gd name="T9" fmla="*/ 2 h 31"/>
                  <a:gd name="T10" fmla="*/ 0 w 30"/>
                  <a:gd name="T11" fmla="*/ 8 h 31"/>
                  <a:gd name="T12" fmla="*/ 23 w 30"/>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23" y="31"/>
                    </a:moveTo>
                    <a:cubicBezTo>
                      <a:pt x="28" y="25"/>
                      <a:pt x="28" y="25"/>
                      <a:pt x="28" y="25"/>
                    </a:cubicBezTo>
                    <a:cubicBezTo>
                      <a:pt x="30" y="23"/>
                      <a:pt x="30" y="20"/>
                      <a:pt x="28" y="18"/>
                    </a:cubicBezTo>
                    <a:cubicBezTo>
                      <a:pt x="13" y="2"/>
                      <a:pt x="13" y="2"/>
                      <a:pt x="13" y="2"/>
                    </a:cubicBezTo>
                    <a:cubicBezTo>
                      <a:pt x="11" y="0"/>
                      <a:pt x="8" y="0"/>
                      <a:pt x="6" y="2"/>
                    </a:cubicBezTo>
                    <a:cubicBezTo>
                      <a:pt x="0" y="8"/>
                      <a:pt x="0" y="8"/>
                      <a:pt x="0" y="8"/>
                    </a:cubicBezTo>
                    <a:lnTo>
                      <a:pt x="23"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7" name="Freeform 335"/>
              <p:cNvSpPr/>
              <p:nvPr/>
            </p:nvSpPr>
            <p:spPr bwMode="auto">
              <a:xfrm>
                <a:off x="5258396" y="4394503"/>
                <a:ext cx="182160" cy="182160"/>
              </a:xfrm>
              <a:custGeom>
                <a:avLst/>
                <a:gdLst>
                  <a:gd name="T0" fmla="*/ 49 w 71"/>
                  <a:gd name="T1" fmla="*/ 0 h 71"/>
                  <a:gd name="T2" fmla="*/ 48 w 71"/>
                  <a:gd name="T3" fmla="*/ 0 h 71"/>
                  <a:gd name="T4" fmla="*/ 2 w 71"/>
                  <a:gd name="T5" fmla="*/ 47 h 71"/>
                  <a:gd name="T6" fmla="*/ 2 w 71"/>
                  <a:gd name="T7" fmla="*/ 54 h 71"/>
                  <a:gd name="T8" fmla="*/ 2 w 71"/>
                  <a:gd name="T9" fmla="*/ 55 h 71"/>
                  <a:gd name="T10" fmla="*/ 8 w 71"/>
                  <a:gd name="T11" fmla="*/ 56 h 71"/>
                  <a:gd name="T12" fmla="*/ 9 w 71"/>
                  <a:gd name="T13" fmla="*/ 62 h 71"/>
                  <a:gd name="T14" fmla="*/ 9 w 71"/>
                  <a:gd name="T15" fmla="*/ 62 h 71"/>
                  <a:gd name="T16" fmla="*/ 15 w 71"/>
                  <a:gd name="T17" fmla="*/ 63 h 71"/>
                  <a:gd name="T18" fmla="*/ 16 w 71"/>
                  <a:gd name="T19" fmla="*/ 69 h 71"/>
                  <a:gd name="T20" fmla="*/ 17 w 71"/>
                  <a:gd name="T21" fmla="*/ 69 h 71"/>
                  <a:gd name="T22" fmla="*/ 24 w 71"/>
                  <a:gd name="T23" fmla="*/ 69 h 71"/>
                  <a:gd name="T24" fmla="*/ 71 w 71"/>
                  <a:gd name="T25" fmla="*/ 23 h 71"/>
                  <a:gd name="T26" fmla="*/ 71 w 71"/>
                  <a:gd name="T27" fmla="*/ 22 h 71"/>
                  <a:gd name="T28" fmla="*/ 49 w 71"/>
                  <a:gd name="T2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1">
                    <a:moveTo>
                      <a:pt x="49" y="0"/>
                    </a:moveTo>
                    <a:cubicBezTo>
                      <a:pt x="49" y="0"/>
                      <a:pt x="48" y="0"/>
                      <a:pt x="48" y="0"/>
                    </a:cubicBezTo>
                    <a:cubicBezTo>
                      <a:pt x="2" y="47"/>
                      <a:pt x="2" y="47"/>
                      <a:pt x="2" y="47"/>
                    </a:cubicBezTo>
                    <a:cubicBezTo>
                      <a:pt x="0" y="49"/>
                      <a:pt x="0" y="52"/>
                      <a:pt x="2" y="54"/>
                    </a:cubicBezTo>
                    <a:cubicBezTo>
                      <a:pt x="2" y="55"/>
                      <a:pt x="2" y="55"/>
                      <a:pt x="2" y="55"/>
                    </a:cubicBezTo>
                    <a:cubicBezTo>
                      <a:pt x="4" y="56"/>
                      <a:pt x="6" y="57"/>
                      <a:pt x="8" y="56"/>
                    </a:cubicBezTo>
                    <a:cubicBezTo>
                      <a:pt x="7" y="58"/>
                      <a:pt x="7" y="60"/>
                      <a:pt x="9" y="62"/>
                    </a:cubicBezTo>
                    <a:cubicBezTo>
                      <a:pt x="9" y="62"/>
                      <a:pt x="9" y="62"/>
                      <a:pt x="9" y="62"/>
                    </a:cubicBezTo>
                    <a:cubicBezTo>
                      <a:pt x="11" y="64"/>
                      <a:pt x="13" y="64"/>
                      <a:pt x="15" y="63"/>
                    </a:cubicBezTo>
                    <a:cubicBezTo>
                      <a:pt x="14" y="65"/>
                      <a:pt x="15" y="67"/>
                      <a:pt x="16" y="69"/>
                    </a:cubicBezTo>
                    <a:cubicBezTo>
                      <a:pt x="17" y="69"/>
                      <a:pt x="17" y="69"/>
                      <a:pt x="17" y="69"/>
                    </a:cubicBezTo>
                    <a:cubicBezTo>
                      <a:pt x="19" y="71"/>
                      <a:pt x="22" y="71"/>
                      <a:pt x="24" y="69"/>
                    </a:cubicBezTo>
                    <a:cubicBezTo>
                      <a:pt x="71" y="23"/>
                      <a:pt x="71" y="23"/>
                      <a:pt x="71" y="23"/>
                    </a:cubicBezTo>
                    <a:cubicBezTo>
                      <a:pt x="71" y="23"/>
                      <a:pt x="71" y="22"/>
                      <a:pt x="71" y="22"/>
                    </a:cubicBezTo>
                    <a:lnTo>
                      <a:pt x="4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38" name="组合 37"/>
          <p:cNvGrpSpPr/>
          <p:nvPr/>
        </p:nvGrpSpPr>
        <p:grpSpPr>
          <a:xfrm>
            <a:off x="8160068" y="4604504"/>
            <a:ext cx="552616" cy="552688"/>
            <a:chOff x="4626437" y="4265651"/>
            <a:chExt cx="414516" cy="414516"/>
          </a:xfrm>
        </p:grpSpPr>
        <p:sp>
          <p:nvSpPr>
            <p:cNvPr id="39" name="椭圆 38"/>
            <p:cNvSpPr/>
            <p:nvPr/>
          </p:nvSpPr>
          <p:spPr>
            <a:xfrm>
              <a:off x="4626437" y="4265651"/>
              <a:ext cx="414516" cy="414516"/>
            </a:xfrm>
            <a:prstGeom prst="ellipse">
              <a:avLst/>
            </a:prstGeom>
            <a:solidFill>
              <a:schemeClr val="accent3"/>
            </a:soli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50000"/>
                    <a:lumOff val="50000"/>
                  </a:schemeClr>
                </a:solidFill>
                <a:latin typeface="Calibri" panose="020F0502020204030204"/>
                <a:ea typeface="宋体" panose="02010600030101010101" pitchFamily="2" charset="-122"/>
              </a:endParaRPr>
            </a:p>
          </p:txBody>
        </p:sp>
        <p:grpSp>
          <p:nvGrpSpPr>
            <p:cNvPr id="40" name="组合 39"/>
            <p:cNvGrpSpPr/>
            <p:nvPr/>
          </p:nvGrpSpPr>
          <p:grpSpPr>
            <a:xfrm>
              <a:off x="4710891" y="4356960"/>
              <a:ext cx="232896" cy="199705"/>
              <a:chOff x="3546346" y="2339026"/>
              <a:chExt cx="897787" cy="769842"/>
            </a:xfrm>
            <a:solidFill>
              <a:schemeClr val="bg1"/>
            </a:solidFill>
          </p:grpSpPr>
          <p:sp>
            <p:nvSpPr>
              <p:cNvPr id="41" name="Rectangle 227"/>
              <p:cNvSpPr>
                <a:spLocks noChangeArrowheads="1"/>
              </p:cNvSpPr>
              <p:nvPr/>
            </p:nvSpPr>
            <p:spPr bwMode="auto">
              <a:xfrm>
                <a:off x="3561526" y="3077423"/>
                <a:ext cx="882607" cy="314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2" name="Freeform 228"/>
              <p:cNvSpPr/>
              <p:nvPr/>
            </p:nvSpPr>
            <p:spPr bwMode="auto">
              <a:xfrm>
                <a:off x="3617909" y="2844302"/>
                <a:ext cx="125777" cy="210351"/>
              </a:xfrm>
              <a:custGeom>
                <a:avLst/>
                <a:gdLst>
                  <a:gd name="T0" fmla="*/ 6 w 49"/>
                  <a:gd name="T1" fmla="*/ 82 h 82"/>
                  <a:gd name="T2" fmla="*/ 43 w 49"/>
                  <a:gd name="T3" fmla="*/ 82 h 82"/>
                  <a:gd name="T4" fmla="*/ 49 w 49"/>
                  <a:gd name="T5" fmla="*/ 76 h 82"/>
                  <a:gd name="T6" fmla="*/ 49 w 49"/>
                  <a:gd name="T7" fmla="*/ 0 h 82"/>
                  <a:gd name="T8" fmla="*/ 0 w 49"/>
                  <a:gd name="T9" fmla="*/ 49 h 82"/>
                  <a:gd name="T10" fmla="*/ 0 w 49"/>
                  <a:gd name="T11" fmla="*/ 76 h 82"/>
                  <a:gd name="T12" fmla="*/ 6 w 49"/>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49" h="82">
                    <a:moveTo>
                      <a:pt x="6" y="82"/>
                    </a:moveTo>
                    <a:cubicBezTo>
                      <a:pt x="43" y="82"/>
                      <a:pt x="43" y="82"/>
                      <a:pt x="43" y="82"/>
                    </a:cubicBezTo>
                    <a:cubicBezTo>
                      <a:pt x="46" y="82"/>
                      <a:pt x="49" y="79"/>
                      <a:pt x="49" y="76"/>
                    </a:cubicBezTo>
                    <a:cubicBezTo>
                      <a:pt x="49" y="0"/>
                      <a:pt x="49" y="0"/>
                      <a:pt x="49" y="0"/>
                    </a:cubicBezTo>
                    <a:cubicBezTo>
                      <a:pt x="0" y="49"/>
                      <a:pt x="0" y="49"/>
                      <a:pt x="0" y="49"/>
                    </a:cubicBezTo>
                    <a:cubicBezTo>
                      <a:pt x="0" y="76"/>
                      <a:pt x="0" y="76"/>
                      <a:pt x="0" y="76"/>
                    </a:cubicBezTo>
                    <a:cubicBezTo>
                      <a:pt x="0" y="79"/>
                      <a:pt x="3" y="82"/>
                      <a:pt x="6"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3" name="Freeform 229"/>
              <p:cNvSpPr/>
              <p:nvPr/>
            </p:nvSpPr>
            <p:spPr bwMode="auto">
              <a:xfrm>
                <a:off x="3779467" y="2682744"/>
                <a:ext cx="122524" cy="371910"/>
              </a:xfrm>
              <a:custGeom>
                <a:avLst/>
                <a:gdLst>
                  <a:gd name="T0" fmla="*/ 5 w 48"/>
                  <a:gd name="T1" fmla="*/ 145 h 145"/>
                  <a:gd name="T2" fmla="*/ 43 w 48"/>
                  <a:gd name="T3" fmla="*/ 145 h 145"/>
                  <a:gd name="T4" fmla="*/ 48 w 48"/>
                  <a:gd name="T5" fmla="*/ 139 h 145"/>
                  <a:gd name="T6" fmla="*/ 48 w 48"/>
                  <a:gd name="T7" fmla="*/ 0 h 145"/>
                  <a:gd name="T8" fmla="*/ 0 w 48"/>
                  <a:gd name="T9" fmla="*/ 49 h 145"/>
                  <a:gd name="T10" fmla="*/ 0 w 48"/>
                  <a:gd name="T11" fmla="*/ 139 h 145"/>
                  <a:gd name="T12" fmla="*/ 5 w 48"/>
                  <a:gd name="T13" fmla="*/ 145 h 145"/>
                </a:gdLst>
                <a:ahLst/>
                <a:cxnLst>
                  <a:cxn ang="0">
                    <a:pos x="T0" y="T1"/>
                  </a:cxn>
                  <a:cxn ang="0">
                    <a:pos x="T2" y="T3"/>
                  </a:cxn>
                  <a:cxn ang="0">
                    <a:pos x="T4" y="T5"/>
                  </a:cxn>
                  <a:cxn ang="0">
                    <a:pos x="T6" y="T7"/>
                  </a:cxn>
                  <a:cxn ang="0">
                    <a:pos x="T8" y="T9"/>
                  </a:cxn>
                  <a:cxn ang="0">
                    <a:pos x="T10" y="T11"/>
                  </a:cxn>
                  <a:cxn ang="0">
                    <a:pos x="T12" y="T13"/>
                  </a:cxn>
                </a:cxnLst>
                <a:rect l="0" t="0" r="r" b="b"/>
                <a:pathLst>
                  <a:path w="48" h="145">
                    <a:moveTo>
                      <a:pt x="5" y="145"/>
                    </a:moveTo>
                    <a:cubicBezTo>
                      <a:pt x="43" y="145"/>
                      <a:pt x="43" y="145"/>
                      <a:pt x="43" y="145"/>
                    </a:cubicBezTo>
                    <a:cubicBezTo>
                      <a:pt x="46" y="145"/>
                      <a:pt x="48" y="142"/>
                      <a:pt x="48" y="139"/>
                    </a:cubicBezTo>
                    <a:cubicBezTo>
                      <a:pt x="48" y="0"/>
                      <a:pt x="48" y="0"/>
                      <a:pt x="48" y="0"/>
                    </a:cubicBezTo>
                    <a:cubicBezTo>
                      <a:pt x="0" y="49"/>
                      <a:pt x="0" y="49"/>
                      <a:pt x="0" y="49"/>
                    </a:cubicBezTo>
                    <a:cubicBezTo>
                      <a:pt x="0" y="139"/>
                      <a:pt x="0" y="139"/>
                      <a:pt x="0" y="139"/>
                    </a:cubicBezTo>
                    <a:cubicBezTo>
                      <a:pt x="0" y="142"/>
                      <a:pt x="2" y="145"/>
                      <a:pt x="5" y="1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4" name="Freeform 230"/>
              <p:cNvSpPr/>
              <p:nvPr/>
            </p:nvSpPr>
            <p:spPr bwMode="auto">
              <a:xfrm>
                <a:off x="3938857" y="2713104"/>
                <a:ext cx="124693" cy="341550"/>
              </a:xfrm>
              <a:custGeom>
                <a:avLst/>
                <a:gdLst>
                  <a:gd name="T0" fmla="*/ 22 w 49"/>
                  <a:gd name="T1" fmla="*/ 22 h 133"/>
                  <a:gd name="T2" fmla="*/ 0 w 49"/>
                  <a:gd name="T3" fmla="*/ 0 h 133"/>
                  <a:gd name="T4" fmla="*/ 0 w 49"/>
                  <a:gd name="T5" fmla="*/ 127 h 133"/>
                  <a:gd name="T6" fmla="*/ 6 w 49"/>
                  <a:gd name="T7" fmla="*/ 133 h 133"/>
                  <a:gd name="T8" fmla="*/ 43 w 49"/>
                  <a:gd name="T9" fmla="*/ 133 h 133"/>
                  <a:gd name="T10" fmla="*/ 49 w 49"/>
                  <a:gd name="T11" fmla="*/ 127 h 133"/>
                  <a:gd name="T12" fmla="*/ 49 w 49"/>
                  <a:gd name="T13" fmla="*/ 26 h 133"/>
                  <a:gd name="T14" fmla="*/ 38 w 49"/>
                  <a:gd name="T15" fmla="*/ 29 h 133"/>
                  <a:gd name="T16" fmla="*/ 22 w 4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133">
                    <a:moveTo>
                      <a:pt x="22" y="22"/>
                    </a:moveTo>
                    <a:cubicBezTo>
                      <a:pt x="0" y="0"/>
                      <a:pt x="0" y="0"/>
                      <a:pt x="0" y="0"/>
                    </a:cubicBezTo>
                    <a:cubicBezTo>
                      <a:pt x="0" y="127"/>
                      <a:pt x="0" y="127"/>
                      <a:pt x="0" y="127"/>
                    </a:cubicBezTo>
                    <a:cubicBezTo>
                      <a:pt x="0" y="130"/>
                      <a:pt x="3" y="133"/>
                      <a:pt x="6" y="133"/>
                    </a:cubicBezTo>
                    <a:cubicBezTo>
                      <a:pt x="43" y="133"/>
                      <a:pt x="43" y="133"/>
                      <a:pt x="43" y="133"/>
                    </a:cubicBezTo>
                    <a:cubicBezTo>
                      <a:pt x="46" y="133"/>
                      <a:pt x="49" y="130"/>
                      <a:pt x="49" y="127"/>
                    </a:cubicBezTo>
                    <a:cubicBezTo>
                      <a:pt x="49" y="26"/>
                      <a:pt x="49" y="26"/>
                      <a:pt x="49" y="26"/>
                    </a:cubicBezTo>
                    <a:cubicBezTo>
                      <a:pt x="46" y="28"/>
                      <a:pt x="42" y="29"/>
                      <a:pt x="38" y="29"/>
                    </a:cubicBezTo>
                    <a:cubicBezTo>
                      <a:pt x="32" y="29"/>
                      <a:pt x="27" y="26"/>
                      <a:pt x="2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5" name="Freeform 231"/>
              <p:cNvSpPr/>
              <p:nvPr/>
            </p:nvSpPr>
            <p:spPr bwMode="auto">
              <a:xfrm>
                <a:off x="4100415" y="2624193"/>
                <a:ext cx="122524" cy="430461"/>
              </a:xfrm>
              <a:custGeom>
                <a:avLst/>
                <a:gdLst>
                  <a:gd name="T0" fmla="*/ 5 w 48"/>
                  <a:gd name="T1" fmla="*/ 168 h 168"/>
                  <a:gd name="T2" fmla="*/ 43 w 48"/>
                  <a:gd name="T3" fmla="*/ 168 h 168"/>
                  <a:gd name="T4" fmla="*/ 48 w 48"/>
                  <a:gd name="T5" fmla="*/ 162 h 168"/>
                  <a:gd name="T6" fmla="*/ 48 w 48"/>
                  <a:gd name="T7" fmla="*/ 0 h 168"/>
                  <a:gd name="T8" fmla="*/ 0 w 48"/>
                  <a:gd name="T9" fmla="*/ 48 h 168"/>
                  <a:gd name="T10" fmla="*/ 0 w 48"/>
                  <a:gd name="T11" fmla="*/ 162 h 168"/>
                  <a:gd name="T12" fmla="*/ 5 w 48"/>
                  <a:gd name="T13" fmla="*/ 168 h 168"/>
                </a:gdLst>
                <a:ahLst/>
                <a:cxnLst>
                  <a:cxn ang="0">
                    <a:pos x="T0" y="T1"/>
                  </a:cxn>
                  <a:cxn ang="0">
                    <a:pos x="T2" y="T3"/>
                  </a:cxn>
                  <a:cxn ang="0">
                    <a:pos x="T4" y="T5"/>
                  </a:cxn>
                  <a:cxn ang="0">
                    <a:pos x="T6" y="T7"/>
                  </a:cxn>
                  <a:cxn ang="0">
                    <a:pos x="T8" y="T9"/>
                  </a:cxn>
                  <a:cxn ang="0">
                    <a:pos x="T10" y="T11"/>
                  </a:cxn>
                  <a:cxn ang="0">
                    <a:pos x="T12" y="T13"/>
                  </a:cxn>
                </a:cxnLst>
                <a:rect l="0" t="0" r="r" b="b"/>
                <a:pathLst>
                  <a:path w="48" h="168">
                    <a:moveTo>
                      <a:pt x="5" y="168"/>
                    </a:moveTo>
                    <a:cubicBezTo>
                      <a:pt x="43" y="168"/>
                      <a:pt x="43" y="168"/>
                      <a:pt x="43" y="168"/>
                    </a:cubicBezTo>
                    <a:cubicBezTo>
                      <a:pt x="46" y="168"/>
                      <a:pt x="48" y="165"/>
                      <a:pt x="48" y="162"/>
                    </a:cubicBezTo>
                    <a:cubicBezTo>
                      <a:pt x="48" y="0"/>
                      <a:pt x="48" y="0"/>
                      <a:pt x="48" y="0"/>
                    </a:cubicBezTo>
                    <a:cubicBezTo>
                      <a:pt x="0" y="48"/>
                      <a:pt x="0" y="48"/>
                      <a:pt x="0" y="48"/>
                    </a:cubicBezTo>
                    <a:cubicBezTo>
                      <a:pt x="0" y="162"/>
                      <a:pt x="0" y="162"/>
                      <a:pt x="0" y="162"/>
                    </a:cubicBezTo>
                    <a:cubicBezTo>
                      <a:pt x="0" y="165"/>
                      <a:pt x="2" y="168"/>
                      <a:pt x="5" y="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6" name="Freeform 232"/>
              <p:cNvSpPr/>
              <p:nvPr/>
            </p:nvSpPr>
            <p:spPr bwMode="auto">
              <a:xfrm>
                <a:off x="4258721" y="2513596"/>
                <a:ext cx="125777" cy="541058"/>
              </a:xfrm>
              <a:custGeom>
                <a:avLst/>
                <a:gdLst>
                  <a:gd name="T0" fmla="*/ 29 w 49"/>
                  <a:gd name="T1" fmla="*/ 0 h 211"/>
                  <a:gd name="T2" fmla="*/ 0 w 49"/>
                  <a:gd name="T3" fmla="*/ 29 h 211"/>
                  <a:gd name="T4" fmla="*/ 0 w 49"/>
                  <a:gd name="T5" fmla="*/ 205 h 211"/>
                  <a:gd name="T6" fmla="*/ 6 w 49"/>
                  <a:gd name="T7" fmla="*/ 211 h 211"/>
                  <a:gd name="T8" fmla="*/ 43 w 49"/>
                  <a:gd name="T9" fmla="*/ 211 h 211"/>
                  <a:gd name="T10" fmla="*/ 49 w 49"/>
                  <a:gd name="T11" fmla="*/ 205 h 211"/>
                  <a:gd name="T12" fmla="*/ 49 w 49"/>
                  <a:gd name="T13" fmla="*/ 22 h 211"/>
                  <a:gd name="T14" fmla="*/ 29 w 49"/>
                  <a:gd name="T15" fmla="*/ 0 h 2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11">
                    <a:moveTo>
                      <a:pt x="29" y="0"/>
                    </a:moveTo>
                    <a:cubicBezTo>
                      <a:pt x="0" y="29"/>
                      <a:pt x="0" y="29"/>
                      <a:pt x="0" y="29"/>
                    </a:cubicBezTo>
                    <a:cubicBezTo>
                      <a:pt x="0" y="205"/>
                      <a:pt x="0" y="205"/>
                      <a:pt x="0" y="205"/>
                    </a:cubicBezTo>
                    <a:cubicBezTo>
                      <a:pt x="0" y="208"/>
                      <a:pt x="3" y="211"/>
                      <a:pt x="6" y="211"/>
                    </a:cubicBezTo>
                    <a:cubicBezTo>
                      <a:pt x="43" y="211"/>
                      <a:pt x="43" y="211"/>
                      <a:pt x="43" y="211"/>
                    </a:cubicBezTo>
                    <a:cubicBezTo>
                      <a:pt x="46" y="211"/>
                      <a:pt x="49" y="208"/>
                      <a:pt x="49" y="205"/>
                    </a:cubicBezTo>
                    <a:cubicBezTo>
                      <a:pt x="49" y="22"/>
                      <a:pt x="49" y="22"/>
                      <a:pt x="49" y="22"/>
                    </a:cubicBezTo>
                    <a:cubicBezTo>
                      <a:pt x="38" y="21"/>
                      <a:pt x="29" y="12"/>
                      <a:pt x="2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7" name="Freeform 233"/>
              <p:cNvSpPr/>
              <p:nvPr/>
            </p:nvSpPr>
            <p:spPr bwMode="auto">
              <a:xfrm>
                <a:off x="3546346" y="2339026"/>
                <a:ext cx="871764" cy="610452"/>
              </a:xfrm>
              <a:custGeom>
                <a:avLst/>
                <a:gdLst>
                  <a:gd name="T0" fmla="*/ 20 w 340"/>
                  <a:gd name="T1" fmla="*/ 234 h 238"/>
                  <a:gd name="T2" fmla="*/ 140 w 340"/>
                  <a:gd name="T3" fmla="*/ 113 h 238"/>
                  <a:gd name="T4" fmla="*/ 183 w 340"/>
                  <a:gd name="T5" fmla="*/ 156 h 238"/>
                  <a:gd name="T6" fmla="*/ 199 w 340"/>
                  <a:gd name="T7" fmla="*/ 156 h 238"/>
                  <a:gd name="T8" fmla="*/ 318 w 340"/>
                  <a:gd name="T9" fmla="*/ 37 h 238"/>
                  <a:gd name="T10" fmla="*/ 318 w 340"/>
                  <a:gd name="T11" fmla="*/ 64 h 238"/>
                  <a:gd name="T12" fmla="*/ 329 w 340"/>
                  <a:gd name="T13" fmla="*/ 75 h 238"/>
                  <a:gd name="T14" fmla="*/ 340 w 340"/>
                  <a:gd name="T15" fmla="*/ 64 h 238"/>
                  <a:gd name="T16" fmla="*/ 340 w 340"/>
                  <a:gd name="T17" fmla="*/ 11 h 238"/>
                  <a:gd name="T18" fmla="*/ 337 w 340"/>
                  <a:gd name="T19" fmla="*/ 3 h 238"/>
                  <a:gd name="T20" fmla="*/ 329 w 340"/>
                  <a:gd name="T21" fmla="*/ 0 h 238"/>
                  <a:gd name="T22" fmla="*/ 276 w 340"/>
                  <a:gd name="T23" fmla="*/ 0 h 238"/>
                  <a:gd name="T24" fmla="*/ 265 w 340"/>
                  <a:gd name="T25" fmla="*/ 11 h 238"/>
                  <a:gd name="T26" fmla="*/ 276 w 340"/>
                  <a:gd name="T27" fmla="*/ 22 h 238"/>
                  <a:gd name="T28" fmla="*/ 302 w 340"/>
                  <a:gd name="T29" fmla="*/ 22 h 238"/>
                  <a:gd name="T30" fmla="*/ 191 w 340"/>
                  <a:gd name="T31" fmla="*/ 133 h 238"/>
                  <a:gd name="T32" fmla="*/ 148 w 340"/>
                  <a:gd name="T33" fmla="*/ 90 h 238"/>
                  <a:gd name="T34" fmla="*/ 133 w 340"/>
                  <a:gd name="T35" fmla="*/ 90 h 238"/>
                  <a:gd name="T36" fmla="*/ 4 w 340"/>
                  <a:gd name="T37" fmla="*/ 219 h 238"/>
                  <a:gd name="T38" fmla="*/ 4 w 340"/>
                  <a:gd name="T39" fmla="*/ 234 h 238"/>
                  <a:gd name="T40" fmla="*/ 20 w 340"/>
                  <a:gd name="T41" fmla="*/ 2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238">
                    <a:moveTo>
                      <a:pt x="20" y="234"/>
                    </a:moveTo>
                    <a:cubicBezTo>
                      <a:pt x="140" y="113"/>
                      <a:pt x="140" y="113"/>
                      <a:pt x="140" y="113"/>
                    </a:cubicBezTo>
                    <a:cubicBezTo>
                      <a:pt x="183" y="156"/>
                      <a:pt x="183" y="156"/>
                      <a:pt x="183" y="156"/>
                    </a:cubicBezTo>
                    <a:cubicBezTo>
                      <a:pt x="188" y="160"/>
                      <a:pt x="195" y="160"/>
                      <a:pt x="199" y="156"/>
                    </a:cubicBezTo>
                    <a:cubicBezTo>
                      <a:pt x="318" y="37"/>
                      <a:pt x="318" y="37"/>
                      <a:pt x="318" y="37"/>
                    </a:cubicBezTo>
                    <a:cubicBezTo>
                      <a:pt x="318" y="64"/>
                      <a:pt x="318" y="64"/>
                      <a:pt x="318" y="64"/>
                    </a:cubicBezTo>
                    <a:cubicBezTo>
                      <a:pt x="318" y="70"/>
                      <a:pt x="323" y="75"/>
                      <a:pt x="329" y="75"/>
                    </a:cubicBezTo>
                    <a:cubicBezTo>
                      <a:pt x="335" y="75"/>
                      <a:pt x="340" y="70"/>
                      <a:pt x="340" y="64"/>
                    </a:cubicBezTo>
                    <a:cubicBezTo>
                      <a:pt x="340" y="11"/>
                      <a:pt x="340" y="11"/>
                      <a:pt x="340" y="11"/>
                    </a:cubicBezTo>
                    <a:cubicBezTo>
                      <a:pt x="340" y="8"/>
                      <a:pt x="339" y="5"/>
                      <a:pt x="337" y="3"/>
                    </a:cubicBezTo>
                    <a:cubicBezTo>
                      <a:pt x="335" y="1"/>
                      <a:pt x="332" y="0"/>
                      <a:pt x="329" y="0"/>
                    </a:cubicBezTo>
                    <a:cubicBezTo>
                      <a:pt x="276" y="0"/>
                      <a:pt x="276" y="0"/>
                      <a:pt x="276" y="0"/>
                    </a:cubicBezTo>
                    <a:cubicBezTo>
                      <a:pt x="270" y="0"/>
                      <a:pt x="265" y="4"/>
                      <a:pt x="265" y="11"/>
                    </a:cubicBezTo>
                    <a:cubicBezTo>
                      <a:pt x="265" y="17"/>
                      <a:pt x="270" y="22"/>
                      <a:pt x="276" y="22"/>
                    </a:cubicBezTo>
                    <a:cubicBezTo>
                      <a:pt x="302" y="22"/>
                      <a:pt x="302" y="22"/>
                      <a:pt x="302" y="22"/>
                    </a:cubicBezTo>
                    <a:cubicBezTo>
                      <a:pt x="191" y="133"/>
                      <a:pt x="191" y="133"/>
                      <a:pt x="191" y="133"/>
                    </a:cubicBezTo>
                    <a:cubicBezTo>
                      <a:pt x="148" y="90"/>
                      <a:pt x="148" y="90"/>
                      <a:pt x="148" y="90"/>
                    </a:cubicBezTo>
                    <a:cubicBezTo>
                      <a:pt x="144" y="86"/>
                      <a:pt x="137" y="86"/>
                      <a:pt x="133" y="90"/>
                    </a:cubicBezTo>
                    <a:cubicBezTo>
                      <a:pt x="4" y="219"/>
                      <a:pt x="4" y="219"/>
                      <a:pt x="4" y="219"/>
                    </a:cubicBezTo>
                    <a:cubicBezTo>
                      <a:pt x="0" y="223"/>
                      <a:pt x="0" y="230"/>
                      <a:pt x="4" y="234"/>
                    </a:cubicBezTo>
                    <a:cubicBezTo>
                      <a:pt x="8" y="238"/>
                      <a:pt x="15" y="238"/>
                      <a:pt x="20" y="2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sp>
        <p:nvSpPr>
          <p:cNvPr id="48" name="Content Placeholder 2"/>
          <p:cNvSpPr txBox="1"/>
          <p:nvPr/>
        </p:nvSpPr>
        <p:spPr>
          <a:xfrm>
            <a:off x="8934400" y="2834908"/>
            <a:ext cx="2633497" cy="57606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1500" dirty="0">
                <a:solidFill>
                  <a:schemeClr val="tx1">
                    <a:lumMod val="50000"/>
                    <a:lumOff val="50000"/>
                  </a:schemeClr>
                </a:solidFill>
                <a:latin typeface="微软雅黑" panose="020B0503020204020204" charset="-122"/>
                <a:ea typeface="微软雅黑" panose="020B0503020204020204" charset="-122"/>
              </a:rPr>
              <a:t>单击添加文本单击添加文本单击添加文本单击添加文本</a:t>
            </a:r>
            <a:endParaRPr lang="en-US" altLang="zh-CN" sz="1500" dirty="0">
              <a:solidFill>
                <a:schemeClr val="tx1">
                  <a:lumMod val="50000"/>
                  <a:lumOff val="50000"/>
                </a:schemeClr>
              </a:solidFill>
              <a:latin typeface="微软雅黑" panose="020B0503020204020204" charset="-122"/>
              <a:ea typeface="微软雅黑" panose="020B0503020204020204" charset="-122"/>
            </a:endParaRPr>
          </a:p>
        </p:txBody>
      </p:sp>
      <p:sp>
        <p:nvSpPr>
          <p:cNvPr id="49" name="Content Placeholder 2"/>
          <p:cNvSpPr txBox="1"/>
          <p:nvPr/>
        </p:nvSpPr>
        <p:spPr>
          <a:xfrm>
            <a:off x="8934400" y="3685032"/>
            <a:ext cx="2633497" cy="57606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1500" dirty="0">
                <a:solidFill>
                  <a:schemeClr val="tx1">
                    <a:lumMod val="50000"/>
                    <a:lumOff val="50000"/>
                  </a:schemeClr>
                </a:solidFill>
                <a:latin typeface="微软雅黑" panose="020B0503020204020204" charset="-122"/>
                <a:ea typeface="微软雅黑" panose="020B0503020204020204" charset="-122"/>
              </a:rPr>
              <a:t>单击添加文本单击添加文本单击添加文本单击添加文本</a:t>
            </a:r>
            <a:endParaRPr lang="en-US" altLang="zh-CN" sz="1500" dirty="0">
              <a:solidFill>
                <a:schemeClr val="tx1">
                  <a:lumMod val="50000"/>
                  <a:lumOff val="50000"/>
                </a:schemeClr>
              </a:solidFill>
              <a:latin typeface="微软雅黑" panose="020B0503020204020204" charset="-122"/>
              <a:ea typeface="微软雅黑" panose="020B0503020204020204" charset="-122"/>
            </a:endParaRPr>
          </a:p>
        </p:txBody>
      </p:sp>
      <p:sp>
        <p:nvSpPr>
          <p:cNvPr id="50" name="Content Placeholder 2"/>
          <p:cNvSpPr txBox="1"/>
          <p:nvPr/>
        </p:nvSpPr>
        <p:spPr>
          <a:xfrm>
            <a:off x="8934400" y="4586476"/>
            <a:ext cx="2633497" cy="57606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1500" dirty="0">
                <a:solidFill>
                  <a:schemeClr val="tx1">
                    <a:lumMod val="50000"/>
                    <a:lumOff val="50000"/>
                  </a:schemeClr>
                </a:solidFill>
                <a:latin typeface="微软雅黑" panose="020B0503020204020204" charset="-122"/>
                <a:ea typeface="微软雅黑" panose="020B0503020204020204" charset="-122"/>
              </a:rPr>
              <a:t>单击添加文本单击添加文本单击添加文本单击添加文本</a:t>
            </a:r>
            <a:endParaRPr lang="en-US" altLang="zh-CN" sz="1500" dirty="0">
              <a:solidFill>
                <a:schemeClr val="tx1">
                  <a:lumMod val="50000"/>
                  <a:lumOff val="50000"/>
                </a:schemeClr>
              </a:solidFill>
              <a:latin typeface="微软雅黑" panose="020B0503020204020204" charset="-122"/>
              <a:ea typeface="微软雅黑" panose="020B0503020204020204" charset="-122"/>
            </a:endParaRPr>
          </a:p>
        </p:txBody>
      </p:sp>
      <p:sp>
        <p:nvSpPr>
          <p:cNvPr id="51" name="Content Placeholder 2"/>
          <p:cNvSpPr txBox="1"/>
          <p:nvPr/>
        </p:nvSpPr>
        <p:spPr>
          <a:xfrm>
            <a:off x="8934400" y="5445224"/>
            <a:ext cx="2633497" cy="57606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1500" dirty="0">
                <a:solidFill>
                  <a:schemeClr val="tx1">
                    <a:lumMod val="50000"/>
                    <a:lumOff val="50000"/>
                  </a:schemeClr>
                </a:solidFill>
                <a:latin typeface="微软雅黑" panose="020B0503020204020204" charset="-122"/>
                <a:ea typeface="微软雅黑" panose="020B0503020204020204" charset="-122"/>
              </a:rPr>
              <a:t>单击添加文本单击添加文本单击添加文本单击添加文本</a:t>
            </a:r>
            <a:endParaRPr lang="en-US" altLang="zh-CN" sz="1500" dirty="0">
              <a:solidFill>
                <a:schemeClr val="tx1">
                  <a:lumMod val="50000"/>
                  <a:lumOff val="50000"/>
                </a:schemeClr>
              </a:solidFill>
              <a:latin typeface="微软雅黑" panose="020B0503020204020204" charset="-122"/>
              <a:ea typeface="微软雅黑" panose="020B050302020402020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type="lt">
                                    <p:tmPct val="8000"/>
                                  </p:iterate>
                                  <p:childTnLst>
                                    <p:set>
                                      <p:cBhvr>
                                        <p:cTn id="6" dur="1" fill="hold">
                                          <p:stCondLst>
                                            <p:cond delay="0"/>
                                          </p:stCondLst>
                                        </p:cTn>
                                        <p:tgtEl>
                                          <p:spTgt spid="27"/>
                                        </p:tgtEl>
                                        <p:attrNameLst>
                                          <p:attrName>style.visibility</p:attrName>
                                        </p:attrNameLst>
                                      </p:cBhvr>
                                      <p:to>
                                        <p:strVal val="visible"/>
                                      </p:to>
                                    </p:set>
                                    <p:animEffect transition="in" filter="wipe(left)">
                                      <p:cBhvr>
                                        <p:cTn id="7" dur="300"/>
                                        <p:tgtEl>
                                          <p:spTgt spid="27"/>
                                        </p:tgtEl>
                                      </p:cBhvr>
                                    </p:animEffect>
                                  </p:childTnLst>
                                </p:cTn>
                              </p:par>
                            </p:childTnLst>
                          </p:cTn>
                        </p:par>
                        <p:par>
                          <p:cTn id="8" fill="hold">
                            <p:stCondLst>
                              <p:cond delay="2580"/>
                            </p:stCondLst>
                            <p:childTnLst>
                              <p:par>
                                <p:cTn id="9" presetID="2" presetClass="entr" presetSubtype="8"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0-#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childTnLst>
                          </p:cTn>
                        </p:par>
                        <p:par>
                          <p:cTn id="13" fill="hold">
                            <p:stCondLst>
                              <p:cond delay="3080"/>
                            </p:stCondLst>
                            <p:childTnLst>
                              <p:par>
                                <p:cTn id="14" presetID="53" presetClass="entr" presetSubtype="16"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fltVal val="0"/>
                                          </p:val>
                                        </p:tav>
                                        <p:tav tm="100000">
                                          <p:val>
                                            <p:strVal val="#ppt_h"/>
                                          </p:val>
                                        </p:tav>
                                      </p:tavLst>
                                    </p:anim>
                                    <p:animEffect transition="in" filter="fade">
                                      <p:cBhvr>
                                        <p:cTn id="18" dur="500"/>
                                        <p:tgtEl>
                                          <p:spTgt spid="7"/>
                                        </p:tgtEl>
                                      </p:cBhvr>
                                    </p:animEffect>
                                  </p:childTnLst>
                                </p:cTn>
                              </p:par>
                              <p:par>
                                <p:cTn id="19" presetID="53" presetClass="entr" presetSubtype="16" fill="hold" nodeType="withEffect">
                                  <p:stCondLst>
                                    <p:cond delay="30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nodeType="withEffect">
                                  <p:stCondLst>
                                    <p:cond delay="600"/>
                                  </p:stCondLst>
                                  <p:childTnLst>
                                    <p:set>
                                      <p:cBhvr>
                                        <p:cTn id="25" dur="1" fill="hold">
                                          <p:stCondLst>
                                            <p:cond delay="0"/>
                                          </p:stCondLst>
                                        </p:cTn>
                                        <p:tgtEl>
                                          <p:spTgt spid="38"/>
                                        </p:tgtEl>
                                        <p:attrNameLst>
                                          <p:attrName>style.visibility</p:attrName>
                                        </p:attrNameLst>
                                      </p:cBhvr>
                                      <p:to>
                                        <p:strVal val="visible"/>
                                      </p:to>
                                    </p:set>
                                    <p:anim calcmode="lin" valueType="num">
                                      <p:cBhvr>
                                        <p:cTn id="26" dur="500" fill="hold"/>
                                        <p:tgtEl>
                                          <p:spTgt spid="38"/>
                                        </p:tgtEl>
                                        <p:attrNameLst>
                                          <p:attrName>ppt_w</p:attrName>
                                        </p:attrNameLst>
                                      </p:cBhvr>
                                      <p:tavLst>
                                        <p:tav tm="0">
                                          <p:val>
                                            <p:fltVal val="0"/>
                                          </p:val>
                                        </p:tav>
                                        <p:tav tm="100000">
                                          <p:val>
                                            <p:strVal val="#ppt_w"/>
                                          </p:val>
                                        </p:tav>
                                      </p:tavLst>
                                    </p:anim>
                                    <p:anim calcmode="lin" valueType="num">
                                      <p:cBhvr>
                                        <p:cTn id="27" dur="500" fill="hold"/>
                                        <p:tgtEl>
                                          <p:spTgt spid="38"/>
                                        </p:tgtEl>
                                        <p:attrNameLst>
                                          <p:attrName>ppt_h</p:attrName>
                                        </p:attrNameLst>
                                      </p:cBhvr>
                                      <p:tavLst>
                                        <p:tav tm="0">
                                          <p:val>
                                            <p:fltVal val="0"/>
                                          </p:val>
                                        </p:tav>
                                        <p:tav tm="100000">
                                          <p:val>
                                            <p:strVal val="#ppt_h"/>
                                          </p:val>
                                        </p:tav>
                                      </p:tavLst>
                                    </p:anim>
                                    <p:animEffect transition="in" filter="fade">
                                      <p:cBhvr>
                                        <p:cTn id="28" dur="500"/>
                                        <p:tgtEl>
                                          <p:spTgt spid="38"/>
                                        </p:tgtEl>
                                      </p:cBhvr>
                                    </p:animEffect>
                                  </p:childTnLst>
                                </p:cTn>
                              </p:par>
                              <p:par>
                                <p:cTn id="29" presetID="53" presetClass="entr" presetSubtype="16" fill="hold" nodeType="withEffect">
                                  <p:stCondLst>
                                    <p:cond delay="90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childTnLst>
                          </p:cTn>
                        </p:par>
                        <p:par>
                          <p:cTn id="34" fill="hold">
                            <p:stCondLst>
                              <p:cond delay="3580"/>
                            </p:stCondLst>
                            <p:childTnLst>
                              <p:par>
                                <p:cTn id="35" presetID="2" presetClass="entr" presetSubtype="2" fill="hold" grpId="0" nodeType="afterEffect">
                                  <p:stCondLst>
                                    <p:cond delay="0"/>
                                  </p:stCondLst>
                                  <p:childTnLst>
                                    <p:set>
                                      <p:cBhvr>
                                        <p:cTn id="36" dur="1" fill="hold">
                                          <p:stCondLst>
                                            <p:cond delay="0"/>
                                          </p:stCondLst>
                                        </p:cTn>
                                        <p:tgtEl>
                                          <p:spTgt spid="48"/>
                                        </p:tgtEl>
                                        <p:attrNameLst>
                                          <p:attrName>style.visibility</p:attrName>
                                        </p:attrNameLst>
                                      </p:cBhvr>
                                      <p:to>
                                        <p:strVal val="visible"/>
                                      </p:to>
                                    </p:set>
                                    <p:anim calcmode="lin" valueType="num">
                                      <p:cBhvr additive="base">
                                        <p:cTn id="37" dur="500" fill="hold"/>
                                        <p:tgtEl>
                                          <p:spTgt spid="48"/>
                                        </p:tgtEl>
                                        <p:attrNameLst>
                                          <p:attrName>ppt_x</p:attrName>
                                        </p:attrNameLst>
                                      </p:cBhvr>
                                      <p:tavLst>
                                        <p:tav tm="0">
                                          <p:val>
                                            <p:strVal val="1+#ppt_w/2"/>
                                          </p:val>
                                        </p:tav>
                                        <p:tav tm="100000">
                                          <p:val>
                                            <p:strVal val="#ppt_x"/>
                                          </p:val>
                                        </p:tav>
                                      </p:tavLst>
                                    </p:anim>
                                    <p:anim calcmode="lin" valueType="num">
                                      <p:cBhvr additive="base">
                                        <p:cTn id="38" dur="500" fill="hold"/>
                                        <p:tgtEl>
                                          <p:spTgt spid="48"/>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0"/>
                                  </p:stCondLst>
                                  <p:childTnLst>
                                    <p:set>
                                      <p:cBhvr>
                                        <p:cTn id="40" dur="1" fill="hold">
                                          <p:stCondLst>
                                            <p:cond delay="0"/>
                                          </p:stCondLst>
                                        </p:cTn>
                                        <p:tgtEl>
                                          <p:spTgt spid="49"/>
                                        </p:tgtEl>
                                        <p:attrNameLst>
                                          <p:attrName>style.visibility</p:attrName>
                                        </p:attrNameLst>
                                      </p:cBhvr>
                                      <p:to>
                                        <p:strVal val="visible"/>
                                      </p:to>
                                    </p:set>
                                    <p:anim calcmode="lin" valueType="num">
                                      <p:cBhvr additive="base">
                                        <p:cTn id="41" dur="500" fill="hold"/>
                                        <p:tgtEl>
                                          <p:spTgt spid="49"/>
                                        </p:tgtEl>
                                        <p:attrNameLst>
                                          <p:attrName>ppt_x</p:attrName>
                                        </p:attrNameLst>
                                      </p:cBhvr>
                                      <p:tavLst>
                                        <p:tav tm="0">
                                          <p:val>
                                            <p:strVal val="1+#ppt_w/2"/>
                                          </p:val>
                                        </p:tav>
                                        <p:tav tm="100000">
                                          <p:val>
                                            <p:strVal val="#ppt_x"/>
                                          </p:val>
                                        </p:tav>
                                      </p:tavLst>
                                    </p:anim>
                                    <p:anim calcmode="lin" valueType="num">
                                      <p:cBhvr additive="base">
                                        <p:cTn id="42" dur="500" fill="hold"/>
                                        <p:tgtEl>
                                          <p:spTgt spid="49"/>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anim calcmode="lin" valueType="num">
                                      <p:cBhvr additive="base">
                                        <p:cTn id="45" dur="500" fill="hold"/>
                                        <p:tgtEl>
                                          <p:spTgt spid="50"/>
                                        </p:tgtEl>
                                        <p:attrNameLst>
                                          <p:attrName>ppt_x</p:attrName>
                                        </p:attrNameLst>
                                      </p:cBhvr>
                                      <p:tavLst>
                                        <p:tav tm="0">
                                          <p:val>
                                            <p:strVal val="1+#ppt_w/2"/>
                                          </p:val>
                                        </p:tav>
                                        <p:tav tm="100000">
                                          <p:val>
                                            <p:strVal val="#ppt_x"/>
                                          </p:val>
                                        </p:tav>
                                      </p:tavLst>
                                    </p:anim>
                                    <p:anim calcmode="lin" valueType="num">
                                      <p:cBhvr additive="base">
                                        <p:cTn id="46" dur="500" fill="hold"/>
                                        <p:tgtEl>
                                          <p:spTgt spid="50"/>
                                        </p:tgtEl>
                                        <p:attrNameLst>
                                          <p:attrName>ppt_y</p:attrName>
                                        </p:attrNameLst>
                                      </p:cBhvr>
                                      <p:tavLst>
                                        <p:tav tm="0">
                                          <p:val>
                                            <p:strVal val="#ppt_y"/>
                                          </p:val>
                                        </p:tav>
                                        <p:tav tm="100000">
                                          <p:val>
                                            <p:strVal val="#ppt_y"/>
                                          </p:val>
                                        </p:tav>
                                      </p:tavLst>
                                    </p:anim>
                                  </p:childTnLst>
                                </p:cTn>
                              </p:par>
                              <p:par>
                                <p:cTn id="47" presetID="2" presetClass="entr" presetSubtype="2" fill="hold" grpId="0" nodeType="withEffect">
                                  <p:stCondLst>
                                    <p:cond delay="0"/>
                                  </p:stCondLst>
                                  <p:childTnLst>
                                    <p:set>
                                      <p:cBhvr>
                                        <p:cTn id="48" dur="1" fill="hold">
                                          <p:stCondLst>
                                            <p:cond delay="0"/>
                                          </p:stCondLst>
                                        </p:cTn>
                                        <p:tgtEl>
                                          <p:spTgt spid="51"/>
                                        </p:tgtEl>
                                        <p:attrNameLst>
                                          <p:attrName>style.visibility</p:attrName>
                                        </p:attrNameLst>
                                      </p:cBhvr>
                                      <p:to>
                                        <p:strVal val="visible"/>
                                      </p:to>
                                    </p:set>
                                    <p:anim calcmode="lin" valueType="num">
                                      <p:cBhvr additive="base">
                                        <p:cTn id="49" dur="500" fill="hold"/>
                                        <p:tgtEl>
                                          <p:spTgt spid="51"/>
                                        </p:tgtEl>
                                        <p:attrNameLst>
                                          <p:attrName>ppt_x</p:attrName>
                                        </p:attrNameLst>
                                      </p:cBhvr>
                                      <p:tavLst>
                                        <p:tav tm="0">
                                          <p:val>
                                            <p:strVal val="1+#ppt_w/2"/>
                                          </p:val>
                                        </p:tav>
                                        <p:tav tm="100000">
                                          <p:val>
                                            <p:strVal val="#ppt_x"/>
                                          </p:val>
                                        </p:tav>
                                      </p:tavLst>
                                    </p:anim>
                                    <p:anim calcmode="lin" valueType="num">
                                      <p:cBhvr additive="base">
                                        <p:cTn id="50" dur="500" fill="hold"/>
                                        <p:tgtEl>
                                          <p:spTgt spid="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48" grpId="0"/>
      <p:bldP spid="49" grpId="0"/>
      <p:bldP spid="50" grpId="0"/>
      <p:bldP spid="5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2568069" y="1645428"/>
            <a:ext cx="3311937" cy="1826689"/>
            <a:chOff x="1416744" y="2317229"/>
            <a:chExt cx="2996094" cy="1826689"/>
          </a:xfrm>
        </p:grpSpPr>
        <p:sp>
          <p:nvSpPr>
            <p:cNvPr id="6" name="矩形 5"/>
            <p:cNvSpPr/>
            <p:nvPr/>
          </p:nvSpPr>
          <p:spPr>
            <a:xfrm>
              <a:off x="1416744" y="2317229"/>
              <a:ext cx="2996094" cy="1826689"/>
            </a:xfrm>
            <a:prstGeom prst="rect">
              <a:avLst/>
            </a:prstGeom>
            <a:solidFill>
              <a:schemeClr val="bg1"/>
            </a:solidFill>
            <a:ln>
              <a:solidFill>
                <a:schemeClr val="bg1">
                  <a:lumMod val="8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7" name="Text Box 13"/>
            <p:cNvSpPr txBox="1">
              <a:spLocks noChangeArrowheads="1"/>
            </p:cNvSpPr>
            <p:nvPr/>
          </p:nvSpPr>
          <p:spPr bwMode="gray">
            <a:xfrm>
              <a:off x="2016768" y="2634814"/>
              <a:ext cx="1429721" cy="1229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p:txBody>
        </p:sp>
      </p:grpSp>
      <p:grpSp>
        <p:nvGrpSpPr>
          <p:cNvPr id="8" name="组合 7"/>
          <p:cNvGrpSpPr/>
          <p:nvPr/>
        </p:nvGrpSpPr>
        <p:grpSpPr>
          <a:xfrm>
            <a:off x="1594968" y="1818921"/>
            <a:ext cx="1376200" cy="1430501"/>
            <a:chOff x="-2599398" y="-969305"/>
            <a:chExt cx="2471811" cy="2569006"/>
          </a:xfrm>
        </p:grpSpPr>
        <p:grpSp>
          <p:nvGrpSpPr>
            <p:cNvPr id="9" name="组合 8"/>
            <p:cNvGrpSpPr/>
            <p:nvPr/>
          </p:nvGrpSpPr>
          <p:grpSpPr>
            <a:xfrm rot="1825908">
              <a:off x="-2599398" y="-833675"/>
              <a:ext cx="858726" cy="663275"/>
              <a:chOff x="844200" y="2427892"/>
              <a:chExt cx="920048" cy="710640"/>
            </a:xfrm>
          </p:grpSpPr>
          <p:sp>
            <p:nvSpPr>
              <p:cNvPr id="15" name="圆角矩形 14"/>
              <p:cNvSpPr/>
              <p:nvPr/>
            </p:nvSpPr>
            <p:spPr>
              <a:xfrm>
                <a:off x="844200" y="2555036"/>
                <a:ext cx="920048" cy="453177"/>
              </a:xfrm>
              <a:prstGeom prst="roundRect">
                <a:avLst/>
              </a:prstGeom>
              <a:gradFill flip="none" rotWithShape="1">
                <a:gsLst>
                  <a:gs pos="16000">
                    <a:schemeClr val="bg1"/>
                  </a:gs>
                  <a:gs pos="0">
                    <a:schemeClr val="accent1">
                      <a:tint val="44500"/>
                      <a:satMod val="160000"/>
                    </a:schemeClr>
                  </a:gs>
                  <a:gs pos="100000">
                    <a:schemeClr val="accent1">
                      <a:tint val="23500"/>
                      <a:satMod val="160000"/>
                    </a:schemeClr>
                  </a:gs>
                  <a:gs pos="100000">
                    <a:schemeClr val="accent1">
                      <a:tint val="23500"/>
                      <a:satMod val="160000"/>
                    </a:schemeClr>
                  </a:gs>
                  <a:gs pos="3000">
                    <a:schemeClr val="accent1">
                      <a:tint val="23500"/>
                      <a:satMod val="160000"/>
                    </a:schemeClr>
                  </a:gs>
                </a:gsLst>
                <a:lin ang="0" scaled="1"/>
                <a:tileRect/>
              </a:gradFill>
              <a:ln>
                <a:noFill/>
              </a:ln>
              <a:effectLst>
                <a:outerShdw blurRad="38100" dist="50800" dir="5940000" sx="103000" sy="103000" algn="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cs typeface="+mn-ea"/>
                </a:endParaRPr>
              </a:p>
            </p:txBody>
          </p:sp>
          <p:sp>
            <p:nvSpPr>
              <p:cNvPr id="16" name="TextBox 9"/>
              <p:cNvSpPr txBox="1"/>
              <p:nvPr/>
            </p:nvSpPr>
            <p:spPr>
              <a:xfrm>
                <a:off x="846897" y="2427892"/>
                <a:ext cx="614488" cy="710640"/>
              </a:xfrm>
              <a:prstGeom prst="rect">
                <a:avLst/>
              </a:prstGeom>
              <a:noFill/>
            </p:spPr>
            <p:txBody>
              <a:bodyPr wrap="none" rtlCol="0">
                <a:spAutoFit/>
              </a:bodyPr>
              <a:lstStyle/>
              <a:p>
                <a:r>
                  <a:rPr lang="en-US" altLang="zh-CN" dirty="0">
                    <a:solidFill>
                      <a:schemeClr val="accent2"/>
                    </a:solidFill>
                    <a:latin typeface="+mn-ea"/>
                    <a:cs typeface="+mn-ea"/>
                  </a:rPr>
                  <a:t>1</a:t>
                </a:r>
                <a:endParaRPr lang="zh-CN" altLang="en-US" dirty="0">
                  <a:solidFill>
                    <a:schemeClr val="accent2"/>
                  </a:solidFill>
                  <a:latin typeface="+mn-ea"/>
                  <a:cs typeface="+mn-ea"/>
                </a:endParaRPr>
              </a:p>
            </p:txBody>
          </p:sp>
        </p:grpSp>
        <p:sp>
          <p:nvSpPr>
            <p:cNvPr id="10" name="等腰三角形 6"/>
            <p:cNvSpPr/>
            <p:nvPr/>
          </p:nvSpPr>
          <p:spPr>
            <a:xfrm rot="5400000">
              <a:off x="-1652386" y="-393750"/>
              <a:ext cx="1631704" cy="1417894"/>
            </a:xfrm>
            <a:custGeom>
              <a:avLst/>
              <a:gdLst/>
              <a:ahLst/>
              <a:cxnLst/>
              <a:rect l="l" t="t" r="r" b="b"/>
              <a:pathLst>
                <a:path w="1442096" h="1253131">
                  <a:moveTo>
                    <a:pt x="718151" y="253224"/>
                  </a:moveTo>
                  <a:cubicBezTo>
                    <a:pt x="700773" y="253430"/>
                    <a:pt x="684221" y="260858"/>
                    <a:pt x="677159" y="274888"/>
                  </a:cubicBezTo>
                  <a:lnTo>
                    <a:pt x="229299" y="1047059"/>
                  </a:lnTo>
                  <a:cubicBezTo>
                    <a:pt x="209028" y="1075284"/>
                    <a:pt x="228369" y="1120015"/>
                    <a:pt x="272470" y="1121832"/>
                  </a:cubicBezTo>
                  <a:lnTo>
                    <a:pt x="1168784" y="1121832"/>
                  </a:lnTo>
                  <a:cubicBezTo>
                    <a:pt x="1217836" y="1120016"/>
                    <a:pt x="1232226" y="1083537"/>
                    <a:pt x="1211954" y="1047058"/>
                  </a:cubicBezTo>
                  <a:lnTo>
                    <a:pt x="764096" y="274888"/>
                  </a:lnTo>
                  <a:cubicBezTo>
                    <a:pt x="753733" y="260032"/>
                    <a:pt x="735529" y="253017"/>
                    <a:pt x="718151" y="253224"/>
                  </a:cubicBezTo>
                  <a:close/>
                  <a:moveTo>
                    <a:pt x="716868" y="7"/>
                  </a:moveTo>
                  <a:cubicBezTo>
                    <a:pt x="741939" y="-291"/>
                    <a:pt x="768201" y="9830"/>
                    <a:pt x="783151" y="31261"/>
                  </a:cubicBezTo>
                  <a:lnTo>
                    <a:pt x="1429268" y="1145256"/>
                  </a:lnTo>
                  <a:cubicBezTo>
                    <a:pt x="1458514" y="1197883"/>
                    <a:pt x="1437753" y="1250511"/>
                    <a:pt x="1366987" y="1253131"/>
                  </a:cubicBezTo>
                  <a:lnTo>
                    <a:pt x="73893" y="1253131"/>
                  </a:lnTo>
                  <a:cubicBezTo>
                    <a:pt x="10269" y="1250510"/>
                    <a:pt x="-17634" y="1185977"/>
                    <a:pt x="11611" y="1145257"/>
                  </a:cubicBezTo>
                  <a:lnTo>
                    <a:pt x="657729" y="31261"/>
                  </a:lnTo>
                  <a:cubicBezTo>
                    <a:pt x="667917" y="11021"/>
                    <a:pt x="691797" y="305"/>
                    <a:pt x="716868" y="7"/>
                  </a:cubicBezTo>
                  <a:close/>
                </a:path>
              </a:pathLst>
            </a:custGeom>
          </p:spPr>
          <p:style>
            <a:lnRef idx="3">
              <a:schemeClr val="lt1"/>
            </a:lnRef>
            <a:fillRef idx="1">
              <a:schemeClr val="accent2"/>
            </a:fillRef>
            <a:effectRef idx="1">
              <a:schemeClr val="accent2"/>
            </a:effectRef>
            <a:fontRef idx="minor">
              <a:schemeClr val="lt1"/>
            </a:fontRef>
          </p:style>
          <p:txBody>
            <a:bodyPr rtlCol="0" anchor="ctr"/>
            <a:lstStyle/>
            <a:p>
              <a:pPr algn="ctr"/>
              <a:endParaRPr lang="zh-CN" altLang="en-US">
                <a:latin typeface="+mn-ea"/>
                <a:cs typeface="+mn-ea"/>
              </a:endParaRPr>
            </a:p>
          </p:txBody>
        </p:sp>
        <p:sp>
          <p:nvSpPr>
            <p:cNvPr id="11" name="等腰三角形 6"/>
            <p:cNvSpPr/>
            <p:nvPr/>
          </p:nvSpPr>
          <p:spPr>
            <a:xfrm rot="5400000">
              <a:off x="-1348920" y="-59336"/>
              <a:ext cx="862021" cy="749066"/>
            </a:xfrm>
            <a:custGeom>
              <a:avLst/>
              <a:gdLst/>
              <a:ahLst/>
              <a:cxnLst/>
              <a:rect l="l" t="t" r="r" b="b"/>
              <a:pathLst>
                <a:path w="1442096" h="1253131">
                  <a:moveTo>
                    <a:pt x="718151" y="253224"/>
                  </a:moveTo>
                  <a:cubicBezTo>
                    <a:pt x="700773" y="253430"/>
                    <a:pt x="684221" y="260858"/>
                    <a:pt x="677159" y="274888"/>
                  </a:cubicBezTo>
                  <a:lnTo>
                    <a:pt x="229299" y="1047059"/>
                  </a:lnTo>
                  <a:cubicBezTo>
                    <a:pt x="209028" y="1075284"/>
                    <a:pt x="228369" y="1120015"/>
                    <a:pt x="272470" y="1121832"/>
                  </a:cubicBezTo>
                  <a:lnTo>
                    <a:pt x="1168784" y="1121832"/>
                  </a:lnTo>
                  <a:cubicBezTo>
                    <a:pt x="1217836" y="1120016"/>
                    <a:pt x="1232226" y="1083537"/>
                    <a:pt x="1211954" y="1047058"/>
                  </a:cubicBezTo>
                  <a:lnTo>
                    <a:pt x="764096" y="274888"/>
                  </a:lnTo>
                  <a:cubicBezTo>
                    <a:pt x="753733" y="260032"/>
                    <a:pt x="735529" y="253017"/>
                    <a:pt x="718151" y="253224"/>
                  </a:cubicBezTo>
                  <a:close/>
                  <a:moveTo>
                    <a:pt x="716868" y="7"/>
                  </a:moveTo>
                  <a:cubicBezTo>
                    <a:pt x="741939" y="-291"/>
                    <a:pt x="768201" y="9830"/>
                    <a:pt x="783151" y="31261"/>
                  </a:cubicBezTo>
                  <a:lnTo>
                    <a:pt x="1429268" y="1145256"/>
                  </a:lnTo>
                  <a:cubicBezTo>
                    <a:pt x="1458514" y="1197883"/>
                    <a:pt x="1437753" y="1250511"/>
                    <a:pt x="1366987" y="1253131"/>
                  </a:cubicBezTo>
                  <a:lnTo>
                    <a:pt x="73893" y="1253131"/>
                  </a:lnTo>
                  <a:cubicBezTo>
                    <a:pt x="10269" y="1250510"/>
                    <a:pt x="-17634" y="1185977"/>
                    <a:pt x="11611" y="1145257"/>
                  </a:cubicBezTo>
                  <a:lnTo>
                    <a:pt x="657729" y="31261"/>
                  </a:lnTo>
                  <a:cubicBezTo>
                    <a:pt x="667917" y="11021"/>
                    <a:pt x="691797" y="305"/>
                    <a:pt x="716868" y="7"/>
                  </a:cubicBezTo>
                  <a:close/>
                </a:path>
              </a:pathLst>
            </a:custGeom>
          </p:spPr>
          <p:style>
            <a:lnRef idx="3">
              <a:schemeClr val="lt1"/>
            </a:lnRef>
            <a:fillRef idx="1">
              <a:schemeClr val="accent2"/>
            </a:fillRef>
            <a:effectRef idx="1">
              <a:schemeClr val="accent2"/>
            </a:effectRef>
            <a:fontRef idx="minor">
              <a:schemeClr val="lt1"/>
            </a:fontRef>
          </p:style>
          <p:txBody>
            <a:bodyPr rtlCol="0" anchor="ctr"/>
            <a:lstStyle/>
            <a:p>
              <a:pPr algn="ctr"/>
              <a:endParaRPr lang="zh-CN" altLang="en-US">
                <a:latin typeface="+mn-ea"/>
                <a:cs typeface="+mn-ea"/>
              </a:endParaRPr>
            </a:p>
          </p:txBody>
        </p:sp>
        <p:sp>
          <p:nvSpPr>
            <p:cNvPr id="12" name="等腰三角形 6"/>
            <p:cNvSpPr/>
            <p:nvPr/>
          </p:nvSpPr>
          <p:spPr>
            <a:xfrm rot="5400000">
              <a:off x="-2743791" y="-273068"/>
              <a:ext cx="2569006" cy="1176531"/>
            </a:xfrm>
            <a:custGeom>
              <a:avLst/>
              <a:gdLst/>
              <a:ahLst/>
              <a:cxnLst/>
              <a:rect l="l" t="t" r="r" b="b"/>
              <a:pathLst>
                <a:path w="2952329" h="1352082">
                  <a:moveTo>
                    <a:pt x="679890" y="0"/>
                  </a:moveTo>
                  <a:lnTo>
                    <a:pt x="2269951" y="0"/>
                  </a:lnTo>
                  <a:lnTo>
                    <a:pt x="2926067" y="1131235"/>
                  </a:lnTo>
                  <a:cubicBezTo>
                    <a:pt x="2985941" y="1238976"/>
                    <a:pt x="2943438" y="1346718"/>
                    <a:pt x="2798562" y="1352082"/>
                  </a:cubicBezTo>
                  <a:lnTo>
                    <a:pt x="151278" y="1352082"/>
                  </a:lnTo>
                  <a:cubicBezTo>
                    <a:pt x="21024" y="1346716"/>
                    <a:pt x="-36100" y="1214601"/>
                    <a:pt x="23772" y="1131237"/>
                  </a:cubicBezTo>
                  <a:close/>
                </a:path>
              </a:pathLst>
            </a:custGeom>
          </p:spPr>
          <p:style>
            <a:lnRef idx="3">
              <a:schemeClr val="lt1"/>
            </a:lnRef>
            <a:fillRef idx="1">
              <a:schemeClr val="accent2"/>
            </a:fillRef>
            <a:effectRef idx="1">
              <a:schemeClr val="accent2"/>
            </a:effectRef>
            <a:fontRef idx="minor">
              <a:schemeClr val="lt1"/>
            </a:fontRef>
          </p:style>
          <p:txBody>
            <a:bodyPr rtlCol="0" anchor="ctr"/>
            <a:lstStyle/>
            <a:p>
              <a:pPr algn="ctr"/>
              <a:endParaRPr lang="zh-CN" altLang="en-US">
                <a:latin typeface="+mn-ea"/>
                <a:cs typeface="+mn-ea"/>
              </a:endParaRPr>
            </a:p>
          </p:txBody>
        </p:sp>
        <p:sp>
          <p:nvSpPr>
            <p:cNvPr id="13" name="等腰三角形 6"/>
            <p:cNvSpPr/>
            <p:nvPr/>
          </p:nvSpPr>
          <p:spPr>
            <a:xfrm rot="5400000">
              <a:off x="-1290348" y="-125610"/>
              <a:ext cx="340008" cy="295455"/>
            </a:xfrm>
            <a:custGeom>
              <a:avLst/>
              <a:gdLst>
                <a:gd name="connsiteX0" fmla="*/ 1417657 w 1417657"/>
                <a:gd name="connsiteY0" fmla="*/ 1136219 h 1244094"/>
                <a:gd name="connsiteX1" fmla="*/ 1355376 w 1417657"/>
                <a:gd name="connsiteY1" fmla="*/ 1244094 h 1244094"/>
                <a:gd name="connsiteX2" fmla="*/ 62282 w 1417657"/>
                <a:gd name="connsiteY2" fmla="*/ 1244094 h 1244094"/>
                <a:gd name="connsiteX3" fmla="*/ 0 w 1417657"/>
                <a:gd name="connsiteY3" fmla="*/ 1136220 h 1244094"/>
                <a:gd name="connsiteX4" fmla="*/ 646118 w 1417657"/>
                <a:gd name="connsiteY4" fmla="*/ 22224 h 1244094"/>
                <a:gd name="connsiteX5" fmla="*/ 771540 w 1417657"/>
                <a:gd name="connsiteY5" fmla="*/ 22224 h 1244094"/>
                <a:gd name="connsiteX6" fmla="*/ 1417657 w 1417657"/>
                <a:gd name="connsiteY6" fmla="*/ 1136219 h 1244094"/>
                <a:gd name="connsiteX0-1" fmla="*/ 1417657 w 1417657"/>
                <a:gd name="connsiteY0-2" fmla="*/ 1148021 h 1255896"/>
                <a:gd name="connsiteX1-3" fmla="*/ 1355376 w 1417657"/>
                <a:gd name="connsiteY1-4" fmla="*/ 1255896 h 1255896"/>
                <a:gd name="connsiteX2-5" fmla="*/ 62282 w 1417657"/>
                <a:gd name="connsiteY2-6" fmla="*/ 1255896 h 1255896"/>
                <a:gd name="connsiteX3-7" fmla="*/ 0 w 1417657"/>
                <a:gd name="connsiteY3-8" fmla="*/ 1148022 h 1255896"/>
                <a:gd name="connsiteX4-9" fmla="*/ 646118 w 1417657"/>
                <a:gd name="connsiteY4-10" fmla="*/ 34026 h 1255896"/>
                <a:gd name="connsiteX5-11" fmla="*/ 771540 w 1417657"/>
                <a:gd name="connsiteY5-12" fmla="*/ 34026 h 1255896"/>
                <a:gd name="connsiteX6-13" fmla="*/ 1417657 w 1417657"/>
                <a:gd name="connsiteY6-14" fmla="*/ 1148021 h 1255896"/>
                <a:gd name="connsiteX0-15" fmla="*/ 1417657 w 1417657"/>
                <a:gd name="connsiteY0-16" fmla="*/ 1145256 h 1253131"/>
                <a:gd name="connsiteX1-17" fmla="*/ 1355376 w 1417657"/>
                <a:gd name="connsiteY1-18" fmla="*/ 1253131 h 1253131"/>
                <a:gd name="connsiteX2-19" fmla="*/ 62282 w 1417657"/>
                <a:gd name="connsiteY2-20" fmla="*/ 1253131 h 1253131"/>
                <a:gd name="connsiteX3-21" fmla="*/ 0 w 1417657"/>
                <a:gd name="connsiteY3-22" fmla="*/ 1145257 h 1253131"/>
                <a:gd name="connsiteX4-23" fmla="*/ 646118 w 1417657"/>
                <a:gd name="connsiteY4-24" fmla="*/ 31261 h 1253131"/>
                <a:gd name="connsiteX5-25" fmla="*/ 771540 w 1417657"/>
                <a:gd name="connsiteY5-26" fmla="*/ 31261 h 1253131"/>
                <a:gd name="connsiteX6-27" fmla="*/ 1417657 w 1417657"/>
                <a:gd name="connsiteY6-28" fmla="*/ 1145256 h 1253131"/>
                <a:gd name="connsiteX0-29" fmla="*/ 1422255 w 1422255"/>
                <a:gd name="connsiteY0-30" fmla="*/ 1145256 h 1253131"/>
                <a:gd name="connsiteX1-31" fmla="*/ 1359974 w 1422255"/>
                <a:gd name="connsiteY1-32" fmla="*/ 1253131 h 1253131"/>
                <a:gd name="connsiteX2-33" fmla="*/ 66880 w 1422255"/>
                <a:gd name="connsiteY2-34" fmla="*/ 1253131 h 1253131"/>
                <a:gd name="connsiteX3-35" fmla="*/ 4598 w 1422255"/>
                <a:gd name="connsiteY3-36" fmla="*/ 1145257 h 1253131"/>
                <a:gd name="connsiteX4-37" fmla="*/ 650716 w 1422255"/>
                <a:gd name="connsiteY4-38" fmla="*/ 31261 h 1253131"/>
                <a:gd name="connsiteX5-39" fmla="*/ 776138 w 1422255"/>
                <a:gd name="connsiteY5-40" fmla="*/ 31261 h 1253131"/>
                <a:gd name="connsiteX6-41" fmla="*/ 1422255 w 1422255"/>
                <a:gd name="connsiteY6-42" fmla="*/ 1145256 h 1253131"/>
                <a:gd name="connsiteX0-43" fmla="*/ 1426204 w 1426204"/>
                <a:gd name="connsiteY0-44" fmla="*/ 1145256 h 1253131"/>
                <a:gd name="connsiteX1-45" fmla="*/ 1363923 w 1426204"/>
                <a:gd name="connsiteY1-46" fmla="*/ 1253131 h 1253131"/>
                <a:gd name="connsiteX2-47" fmla="*/ 70829 w 1426204"/>
                <a:gd name="connsiteY2-48" fmla="*/ 1253131 h 1253131"/>
                <a:gd name="connsiteX3-49" fmla="*/ 8547 w 1426204"/>
                <a:gd name="connsiteY3-50" fmla="*/ 1145257 h 1253131"/>
                <a:gd name="connsiteX4-51" fmla="*/ 654665 w 1426204"/>
                <a:gd name="connsiteY4-52" fmla="*/ 31261 h 1253131"/>
                <a:gd name="connsiteX5-53" fmla="*/ 780087 w 1426204"/>
                <a:gd name="connsiteY5-54" fmla="*/ 31261 h 1253131"/>
                <a:gd name="connsiteX6-55" fmla="*/ 1426204 w 1426204"/>
                <a:gd name="connsiteY6-56" fmla="*/ 1145256 h 1253131"/>
                <a:gd name="connsiteX0-57" fmla="*/ 1429268 w 1429268"/>
                <a:gd name="connsiteY0-58" fmla="*/ 1145256 h 1253131"/>
                <a:gd name="connsiteX1-59" fmla="*/ 1366987 w 1429268"/>
                <a:gd name="connsiteY1-60" fmla="*/ 1253131 h 1253131"/>
                <a:gd name="connsiteX2-61" fmla="*/ 73893 w 1429268"/>
                <a:gd name="connsiteY2-62" fmla="*/ 1253131 h 1253131"/>
                <a:gd name="connsiteX3-63" fmla="*/ 11611 w 1429268"/>
                <a:gd name="connsiteY3-64" fmla="*/ 1145257 h 1253131"/>
                <a:gd name="connsiteX4-65" fmla="*/ 657729 w 1429268"/>
                <a:gd name="connsiteY4-66" fmla="*/ 31261 h 1253131"/>
                <a:gd name="connsiteX5-67" fmla="*/ 783151 w 1429268"/>
                <a:gd name="connsiteY5-68" fmla="*/ 31261 h 1253131"/>
                <a:gd name="connsiteX6-69" fmla="*/ 1429268 w 1429268"/>
                <a:gd name="connsiteY6-70" fmla="*/ 1145256 h 1253131"/>
                <a:gd name="connsiteX0-71" fmla="*/ 1429268 w 1435433"/>
                <a:gd name="connsiteY0-72" fmla="*/ 1145256 h 1253131"/>
                <a:gd name="connsiteX1-73" fmla="*/ 1366987 w 1435433"/>
                <a:gd name="connsiteY1-74" fmla="*/ 1253131 h 1253131"/>
                <a:gd name="connsiteX2-75" fmla="*/ 73893 w 1435433"/>
                <a:gd name="connsiteY2-76" fmla="*/ 1253131 h 1253131"/>
                <a:gd name="connsiteX3-77" fmla="*/ 11611 w 1435433"/>
                <a:gd name="connsiteY3-78" fmla="*/ 1145257 h 1253131"/>
                <a:gd name="connsiteX4-79" fmla="*/ 657729 w 1435433"/>
                <a:gd name="connsiteY4-80" fmla="*/ 31261 h 1253131"/>
                <a:gd name="connsiteX5-81" fmla="*/ 783151 w 1435433"/>
                <a:gd name="connsiteY5-82" fmla="*/ 31261 h 1253131"/>
                <a:gd name="connsiteX6-83" fmla="*/ 1429268 w 1435433"/>
                <a:gd name="connsiteY6-84" fmla="*/ 1145256 h 1253131"/>
                <a:gd name="connsiteX0-85" fmla="*/ 1429268 w 1438819"/>
                <a:gd name="connsiteY0-86" fmla="*/ 1145256 h 1253131"/>
                <a:gd name="connsiteX1-87" fmla="*/ 1366987 w 1438819"/>
                <a:gd name="connsiteY1-88" fmla="*/ 1253131 h 1253131"/>
                <a:gd name="connsiteX2-89" fmla="*/ 73893 w 1438819"/>
                <a:gd name="connsiteY2-90" fmla="*/ 1253131 h 1253131"/>
                <a:gd name="connsiteX3-91" fmla="*/ 11611 w 1438819"/>
                <a:gd name="connsiteY3-92" fmla="*/ 1145257 h 1253131"/>
                <a:gd name="connsiteX4-93" fmla="*/ 657729 w 1438819"/>
                <a:gd name="connsiteY4-94" fmla="*/ 31261 h 1253131"/>
                <a:gd name="connsiteX5-95" fmla="*/ 783151 w 1438819"/>
                <a:gd name="connsiteY5-96" fmla="*/ 31261 h 1253131"/>
                <a:gd name="connsiteX6-97" fmla="*/ 1429268 w 1438819"/>
                <a:gd name="connsiteY6-98" fmla="*/ 1145256 h 1253131"/>
                <a:gd name="connsiteX0-99" fmla="*/ 1429268 w 1439817"/>
                <a:gd name="connsiteY0-100" fmla="*/ 1145256 h 1253131"/>
                <a:gd name="connsiteX1-101" fmla="*/ 1366987 w 1439817"/>
                <a:gd name="connsiteY1-102" fmla="*/ 1253131 h 1253131"/>
                <a:gd name="connsiteX2-103" fmla="*/ 73893 w 1439817"/>
                <a:gd name="connsiteY2-104" fmla="*/ 1253131 h 1253131"/>
                <a:gd name="connsiteX3-105" fmla="*/ 11611 w 1439817"/>
                <a:gd name="connsiteY3-106" fmla="*/ 1145257 h 1253131"/>
                <a:gd name="connsiteX4-107" fmla="*/ 657729 w 1439817"/>
                <a:gd name="connsiteY4-108" fmla="*/ 31261 h 1253131"/>
                <a:gd name="connsiteX5-109" fmla="*/ 783151 w 1439817"/>
                <a:gd name="connsiteY5-110" fmla="*/ 31261 h 1253131"/>
                <a:gd name="connsiteX6-111" fmla="*/ 1429268 w 1439817"/>
                <a:gd name="connsiteY6-112" fmla="*/ 1145256 h 1253131"/>
                <a:gd name="connsiteX0-113" fmla="*/ 1429268 w 1442096"/>
                <a:gd name="connsiteY0-114" fmla="*/ 1145256 h 1253131"/>
                <a:gd name="connsiteX1-115" fmla="*/ 1366987 w 1442096"/>
                <a:gd name="connsiteY1-116" fmla="*/ 1253131 h 1253131"/>
                <a:gd name="connsiteX2-117" fmla="*/ 73893 w 1442096"/>
                <a:gd name="connsiteY2-118" fmla="*/ 1253131 h 1253131"/>
                <a:gd name="connsiteX3-119" fmla="*/ 11611 w 1442096"/>
                <a:gd name="connsiteY3-120" fmla="*/ 1145257 h 1253131"/>
                <a:gd name="connsiteX4-121" fmla="*/ 657729 w 1442096"/>
                <a:gd name="connsiteY4-122" fmla="*/ 31261 h 1253131"/>
                <a:gd name="connsiteX5-123" fmla="*/ 783151 w 1442096"/>
                <a:gd name="connsiteY5-124" fmla="*/ 31261 h 1253131"/>
                <a:gd name="connsiteX6-125" fmla="*/ 1429268 w 1442096"/>
                <a:gd name="connsiteY6-126" fmla="*/ 1145256 h 12531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42096" h="1253131">
                  <a:moveTo>
                    <a:pt x="1429268" y="1145256"/>
                  </a:moveTo>
                  <a:cubicBezTo>
                    <a:pt x="1458514" y="1197883"/>
                    <a:pt x="1437753" y="1250511"/>
                    <a:pt x="1366987" y="1253131"/>
                  </a:cubicBezTo>
                  <a:lnTo>
                    <a:pt x="73893" y="1253131"/>
                  </a:lnTo>
                  <a:cubicBezTo>
                    <a:pt x="10269" y="1250510"/>
                    <a:pt x="-17634" y="1185977"/>
                    <a:pt x="11611" y="1145257"/>
                  </a:cubicBezTo>
                  <a:lnTo>
                    <a:pt x="657729" y="31261"/>
                  </a:lnTo>
                  <a:cubicBezTo>
                    <a:pt x="678105" y="-9220"/>
                    <a:pt x="753250" y="-11602"/>
                    <a:pt x="783151" y="31261"/>
                  </a:cubicBezTo>
                  <a:lnTo>
                    <a:pt x="1429268" y="114525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cs typeface="+mn-ea"/>
              </a:endParaRPr>
            </a:p>
          </p:txBody>
        </p:sp>
        <p:sp>
          <p:nvSpPr>
            <p:cNvPr id="14" name="TextBox 7"/>
            <p:cNvSpPr txBox="1"/>
            <p:nvPr/>
          </p:nvSpPr>
          <p:spPr>
            <a:xfrm>
              <a:off x="-1932034" y="-647783"/>
              <a:ext cx="718643" cy="1925959"/>
            </a:xfrm>
            <a:prstGeom prst="rect">
              <a:avLst/>
            </a:prstGeom>
            <a:noFill/>
          </p:spPr>
          <p:txBody>
            <a:bodyPr vert="eaVert" wrap="square" rtlCol="0">
              <a:spAutoFit/>
            </a:bodyPr>
            <a:lstStyle/>
            <a:p>
              <a:pPr algn="ctr"/>
              <a:r>
                <a:rPr lang="zh-CN" altLang="en-US" sz="1400" b="1" dirty="0">
                  <a:solidFill>
                    <a:schemeClr val="bg1"/>
                  </a:solidFill>
                  <a:latin typeface="+mn-ea"/>
                  <a:cs typeface="+mn-ea"/>
                </a:rPr>
                <a:t>输入标题</a:t>
              </a:r>
              <a:endParaRPr lang="en-US" altLang="zh-CN" sz="1400" b="1" dirty="0">
                <a:solidFill>
                  <a:schemeClr val="bg1"/>
                </a:solidFill>
                <a:latin typeface="+mn-ea"/>
                <a:cs typeface="+mn-ea"/>
              </a:endParaRPr>
            </a:p>
          </p:txBody>
        </p:sp>
      </p:grpSp>
      <p:grpSp>
        <p:nvGrpSpPr>
          <p:cNvPr id="17" name="组合 16"/>
          <p:cNvGrpSpPr/>
          <p:nvPr/>
        </p:nvGrpSpPr>
        <p:grpSpPr>
          <a:xfrm>
            <a:off x="7135119" y="1645428"/>
            <a:ext cx="3311937" cy="1826689"/>
            <a:chOff x="1416744" y="2317229"/>
            <a:chExt cx="2996094" cy="1826689"/>
          </a:xfrm>
        </p:grpSpPr>
        <p:sp>
          <p:nvSpPr>
            <p:cNvPr id="18" name="矩形 17"/>
            <p:cNvSpPr/>
            <p:nvPr/>
          </p:nvSpPr>
          <p:spPr>
            <a:xfrm>
              <a:off x="1416744" y="2317229"/>
              <a:ext cx="2996094" cy="1826689"/>
            </a:xfrm>
            <a:prstGeom prst="rect">
              <a:avLst/>
            </a:prstGeom>
            <a:solidFill>
              <a:schemeClr val="bg1"/>
            </a:solidFill>
            <a:ln>
              <a:solidFill>
                <a:schemeClr val="bg1">
                  <a:lumMod val="8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19" name="Text Box 13"/>
            <p:cNvSpPr txBox="1">
              <a:spLocks noChangeArrowheads="1"/>
            </p:cNvSpPr>
            <p:nvPr/>
          </p:nvSpPr>
          <p:spPr bwMode="gray">
            <a:xfrm>
              <a:off x="2016768" y="2634814"/>
              <a:ext cx="1429721" cy="1229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p:txBody>
        </p:sp>
      </p:grpSp>
      <p:grpSp>
        <p:nvGrpSpPr>
          <p:cNvPr id="20" name="组合 19"/>
          <p:cNvGrpSpPr/>
          <p:nvPr/>
        </p:nvGrpSpPr>
        <p:grpSpPr>
          <a:xfrm>
            <a:off x="6162018" y="1818921"/>
            <a:ext cx="1376200" cy="1430501"/>
            <a:chOff x="-2599398" y="-969305"/>
            <a:chExt cx="2471811" cy="2569006"/>
          </a:xfrm>
        </p:grpSpPr>
        <p:grpSp>
          <p:nvGrpSpPr>
            <p:cNvPr id="21" name="组合 20"/>
            <p:cNvGrpSpPr/>
            <p:nvPr/>
          </p:nvGrpSpPr>
          <p:grpSpPr>
            <a:xfrm rot="1825908">
              <a:off x="-2599398" y="-833675"/>
              <a:ext cx="858726" cy="663275"/>
              <a:chOff x="844200" y="2427892"/>
              <a:chExt cx="920048" cy="710640"/>
            </a:xfrm>
          </p:grpSpPr>
          <p:sp>
            <p:nvSpPr>
              <p:cNvPr id="27" name="圆角矩形 26"/>
              <p:cNvSpPr/>
              <p:nvPr/>
            </p:nvSpPr>
            <p:spPr>
              <a:xfrm>
                <a:off x="844200" y="2555036"/>
                <a:ext cx="920048" cy="453177"/>
              </a:xfrm>
              <a:prstGeom prst="roundRect">
                <a:avLst/>
              </a:prstGeom>
              <a:gradFill flip="none" rotWithShape="1">
                <a:gsLst>
                  <a:gs pos="16000">
                    <a:schemeClr val="bg1"/>
                  </a:gs>
                  <a:gs pos="0">
                    <a:schemeClr val="accent1">
                      <a:tint val="44500"/>
                      <a:satMod val="160000"/>
                    </a:schemeClr>
                  </a:gs>
                  <a:gs pos="100000">
                    <a:schemeClr val="accent1">
                      <a:tint val="23500"/>
                      <a:satMod val="160000"/>
                    </a:schemeClr>
                  </a:gs>
                  <a:gs pos="100000">
                    <a:schemeClr val="accent1">
                      <a:tint val="23500"/>
                      <a:satMod val="160000"/>
                    </a:schemeClr>
                  </a:gs>
                  <a:gs pos="3000">
                    <a:schemeClr val="accent1">
                      <a:tint val="23500"/>
                      <a:satMod val="160000"/>
                    </a:schemeClr>
                  </a:gs>
                </a:gsLst>
                <a:lin ang="0" scaled="1"/>
                <a:tileRect/>
              </a:gradFill>
              <a:ln>
                <a:noFill/>
              </a:ln>
              <a:effectLst>
                <a:outerShdw blurRad="38100" dist="50800" dir="5940000" sx="103000" sy="103000" algn="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cs typeface="+mn-ea"/>
                </a:endParaRPr>
              </a:p>
            </p:txBody>
          </p:sp>
          <p:sp>
            <p:nvSpPr>
              <p:cNvPr id="28" name="TextBox 9"/>
              <p:cNvSpPr txBox="1"/>
              <p:nvPr/>
            </p:nvSpPr>
            <p:spPr>
              <a:xfrm>
                <a:off x="846897" y="2427892"/>
                <a:ext cx="614488" cy="710640"/>
              </a:xfrm>
              <a:prstGeom prst="rect">
                <a:avLst/>
              </a:prstGeom>
              <a:noFill/>
            </p:spPr>
            <p:txBody>
              <a:bodyPr wrap="none" rtlCol="0">
                <a:spAutoFit/>
              </a:bodyPr>
              <a:lstStyle/>
              <a:p>
                <a:r>
                  <a:rPr lang="en-US" altLang="zh-CN" dirty="0">
                    <a:solidFill>
                      <a:schemeClr val="accent1"/>
                    </a:solidFill>
                    <a:latin typeface="+mn-ea"/>
                    <a:cs typeface="+mn-ea"/>
                  </a:rPr>
                  <a:t>2</a:t>
                </a:r>
                <a:endParaRPr lang="zh-CN" altLang="en-US" dirty="0">
                  <a:solidFill>
                    <a:schemeClr val="accent1"/>
                  </a:solidFill>
                  <a:latin typeface="+mn-ea"/>
                  <a:cs typeface="+mn-ea"/>
                </a:endParaRPr>
              </a:p>
            </p:txBody>
          </p:sp>
        </p:grpSp>
        <p:sp>
          <p:nvSpPr>
            <p:cNvPr id="22" name="等腰三角形 6"/>
            <p:cNvSpPr/>
            <p:nvPr/>
          </p:nvSpPr>
          <p:spPr>
            <a:xfrm rot="5400000">
              <a:off x="-1652386" y="-393750"/>
              <a:ext cx="1631704" cy="1417894"/>
            </a:xfrm>
            <a:custGeom>
              <a:avLst/>
              <a:gdLst/>
              <a:ahLst/>
              <a:cxnLst/>
              <a:rect l="l" t="t" r="r" b="b"/>
              <a:pathLst>
                <a:path w="1442096" h="1253131">
                  <a:moveTo>
                    <a:pt x="718151" y="253224"/>
                  </a:moveTo>
                  <a:cubicBezTo>
                    <a:pt x="700773" y="253430"/>
                    <a:pt x="684221" y="260858"/>
                    <a:pt x="677159" y="274888"/>
                  </a:cubicBezTo>
                  <a:lnTo>
                    <a:pt x="229299" y="1047059"/>
                  </a:lnTo>
                  <a:cubicBezTo>
                    <a:pt x="209028" y="1075284"/>
                    <a:pt x="228369" y="1120015"/>
                    <a:pt x="272470" y="1121832"/>
                  </a:cubicBezTo>
                  <a:lnTo>
                    <a:pt x="1168784" y="1121832"/>
                  </a:lnTo>
                  <a:cubicBezTo>
                    <a:pt x="1217836" y="1120016"/>
                    <a:pt x="1232226" y="1083537"/>
                    <a:pt x="1211954" y="1047058"/>
                  </a:cubicBezTo>
                  <a:lnTo>
                    <a:pt x="764096" y="274888"/>
                  </a:lnTo>
                  <a:cubicBezTo>
                    <a:pt x="753733" y="260032"/>
                    <a:pt x="735529" y="253017"/>
                    <a:pt x="718151" y="253224"/>
                  </a:cubicBezTo>
                  <a:close/>
                  <a:moveTo>
                    <a:pt x="716868" y="7"/>
                  </a:moveTo>
                  <a:cubicBezTo>
                    <a:pt x="741939" y="-291"/>
                    <a:pt x="768201" y="9830"/>
                    <a:pt x="783151" y="31261"/>
                  </a:cubicBezTo>
                  <a:lnTo>
                    <a:pt x="1429268" y="1145256"/>
                  </a:lnTo>
                  <a:cubicBezTo>
                    <a:pt x="1458514" y="1197883"/>
                    <a:pt x="1437753" y="1250511"/>
                    <a:pt x="1366987" y="1253131"/>
                  </a:cubicBezTo>
                  <a:lnTo>
                    <a:pt x="73893" y="1253131"/>
                  </a:lnTo>
                  <a:cubicBezTo>
                    <a:pt x="10269" y="1250510"/>
                    <a:pt x="-17634" y="1185977"/>
                    <a:pt x="11611" y="1145257"/>
                  </a:cubicBezTo>
                  <a:lnTo>
                    <a:pt x="657729" y="31261"/>
                  </a:lnTo>
                  <a:cubicBezTo>
                    <a:pt x="667917" y="11021"/>
                    <a:pt x="691797" y="305"/>
                    <a:pt x="716868" y="7"/>
                  </a:cubicBezTo>
                  <a:close/>
                </a:path>
              </a:pathLst>
            </a:custGeom>
          </p:spPr>
          <p:style>
            <a:lnRef idx="3">
              <a:schemeClr val="lt1"/>
            </a:lnRef>
            <a:fillRef idx="1">
              <a:schemeClr val="accent1"/>
            </a:fillRef>
            <a:effectRef idx="1">
              <a:schemeClr val="accent1"/>
            </a:effectRef>
            <a:fontRef idx="minor">
              <a:schemeClr val="lt1"/>
            </a:fontRef>
          </p:style>
          <p:txBody>
            <a:bodyPr rtlCol="0" anchor="ctr"/>
            <a:lstStyle/>
            <a:p>
              <a:pPr algn="ctr"/>
              <a:endParaRPr lang="zh-CN" altLang="en-US">
                <a:latin typeface="+mn-ea"/>
                <a:cs typeface="+mn-ea"/>
              </a:endParaRPr>
            </a:p>
          </p:txBody>
        </p:sp>
        <p:sp>
          <p:nvSpPr>
            <p:cNvPr id="23" name="等腰三角形 6"/>
            <p:cNvSpPr/>
            <p:nvPr/>
          </p:nvSpPr>
          <p:spPr>
            <a:xfrm rot="5400000">
              <a:off x="-1348920" y="-59336"/>
              <a:ext cx="862021" cy="749066"/>
            </a:xfrm>
            <a:custGeom>
              <a:avLst/>
              <a:gdLst/>
              <a:ahLst/>
              <a:cxnLst/>
              <a:rect l="l" t="t" r="r" b="b"/>
              <a:pathLst>
                <a:path w="1442096" h="1253131">
                  <a:moveTo>
                    <a:pt x="718151" y="253224"/>
                  </a:moveTo>
                  <a:cubicBezTo>
                    <a:pt x="700773" y="253430"/>
                    <a:pt x="684221" y="260858"/>
                    <a:pt x="677159" y="274888"/>
                  </a:cubicBezTo>
                  <a:lnTo>
                    <a:pt x="229299" y="1047059"/>
                  </a:lnTo>
                  <a:cubicBezTo>
                    <a:pt x="209028" y="1075284"/>
                    <a:pt x="228369" y="1120015"/>
                    <a:pt x="272470" y="1121832"/>
                  </a:cubicBezTo>
                  <a:lnTo>
                    <a:pt x="1168784" y="1121832"/>
                  </a:lnTo>
                  <a:cubicBezTo>
                    <a:pt x="1217836" y="1120016"/>
                    <a:pt x="1232226" y="1083537"/>
                    <a:pt x="1211954" y="1047058"/>
                  </a:cubicBezTo>
                  <a:lnTo>
                    <a:pt x="764096" y="274888"/>
                  </a:lnTo>
                  <a:cubicBezTo>
                    <a:pt x="753733" y="260032"/>
                    <a:pt x="735529" y="253017"/>
                    <a:pt x="718151" y="253224"/>
                  </a:cubicBezTo>
                  <a:close/>
                  <a:moveTo>
                    <a:pt x="716868" y="7"/>
                  </a:moveTo>
                  <a:cubicBezTo>
                    <a:pt x="741939" y="-291"/>
                    <a:pt x="768201" y="9830"/>
                    <a:pt x="783151" y="31261"/>
                  </a:cubicBezTo>
                  <a:lnTo>
                    <a:pt x="1429268" y="1145256"/>
                  </a:lnTo>
                  <a:cubicBezTo>
                    <a:pt x="1458514" y="1197883"/>
                    <a:pt x="1437753" y="1250511"/>
                    <a:pt x="1366987" y="1253131"/>
                  </a:cubicBezTo>
                  <a:lnTo>
                    <a:pt x="73893" y="1253131"/>
                  </a:lnTo>
                  <a:cubicBezTo>
                    <a:pt x="10269" y="1250510"/>
                    <a:pt x="-17634" y="1185977"/>
                    <a:pt x="11611" y="1145257"/>
                  </a:cubicBezTo>
                  <a:lnTo>
                    <a:pt x="657729" y="31261"/>
                  </a:lnTo>
                  <a:cubicBezTo>
                    <a:pt x="667917" y="11021"/>
                    <a:pt x="691797" y="305"/>
                    <a:pt x="716868" y="7"/>
                  </a:cubicBezTo>
                  <a:close/>
                </a:path>
              </a:pathLst>
            </a:custGeom>
          </p:spPr>
          <p:style>
            <a:lnRef idx="3">
              <a:schemeClr val="lt1"/>
            </a:lnRef>
            <a:fillRef idx="1">
              <a:schemeClr val="accent1"/>
            </a:fillRef>
            <a:effectRef idx="1">
              <a:schemeClr val="accent1"/>
            </a:effectRef>
            <a:fontRef idx="minor">
              <a:schemeClr val="lt1"/>
            </a:fontRef>
          </p:style>
          <p:txBody>
            <a:bodyPr rtlCol="0" anchor="ctr"/>
            <a:lstStyle/>
            <a:p>
              <a:pPr algn="ctr"/>
              <a:endParaRPr lang="zh-CN" altLang="en-US">
                <a:latin typeface="+mn-ea"/>
                <a:cs typeface="+mn-ea"/>
              </a:endParaRPr>
            </a:p>
          </p:txBody>
        </p:sp>
        <p:sp>
          <p:nvSpPr>
            <p:cNvPr id="24" name="等腰三角形 6"/>
            <p:cNvSpPr/>
            <p:nvPr/>
          </p:nvSpPr>
          <p:spPr>
            <a:xfrm rot="5400000">
              <a:off x="-2743791" y="-273068"/>
              <a:ext cx="2569006" cy="1176531"/>
            </a:xfrm>
            <a:custGeom>
              <a:avLst/>
              <a:gdLst/>
              <a:ahLst/>
              <a:cxnLst/>
              <a:rect l="l" t="t" r="r" b="b"/>
              <a:pathLst>
                <a:path w="2952329" h="1352082">
                  <a:moveTo>
                    <a:pt x="679890" y="0"/>
                  </a:moveTo>
                  <a:lnTo>
                    <a:pt x="2269951" y="0"/>
                  </a:lnTo>
                  <a:lnTo>
                    <a:pt x="2926067" y="1131235"/>
                  </a:lnTo>
                  <a:cubicBezTo>
                    <a:pt x="2985941" y="1238976"/>
                    <a:pt x="2943438" y="1346718"/>
                    <a:pt x="2798562" y="1352082"/>
                  </a:cubicBezTo>
                  <a:lnTo>
                    <a:pt x="151278" y="1352082"/>
                  </a:lnTo>
                  <a:cubicBezTo>
                    <a:pt x="21024" y="1346716"/>
                    <a:pt x="-36100" y="1214601"/>
                    <a:pt x="23772" y="1131237"/>
                  </a:cubicBezTo>
                  <a:close/>
                </a:path>
              </a:pathLst>
            </a:custGeom>
          </p:spPr>
          <p:style>
            <a:lnRef idx="3">
              <a:schemeClr val="lt1"/>
            </a:lnRef>
            <a:fillRef idx="1">
              <a:schemeClr val="accent1"/>
            </a:fillRef>
            <a:effectRef idx="1">
              <a:schemeClr val="accent1"/>
            </a:effectRef>
            <a:fontRef idx="minor">
              <a:schemeClr val="lt1"/>
            </a:fontRef>
          </p:style>
          <p:txBody>
            <a:bodyPr rtlCol="0" anchor="ctr"/>
            <a:lstStyle/>
            <a:p>
              <a:pPr algn="ctr"/>
              <a:endParaRPr lang="zh-CN" altLang="en-US">
                <a:latin typeface="+mn-ea"/>
                <a:cs typeface="+mn-ea"/>
              </a:endParaRPr>
            </a:p>
          </p:txBody>
        </p:sp>
        <p:sp>
          <p:nvSpPr>
            <p:cNvPr id="25" name="等腰三角形 6"/>
            <p:cNvSpPr/>
            <p:nvPr/>
          </p:nvSpPr>
          <p:spPr>
            <a:xfrm rot="5400000">
              <a:off x="-1290348" y="-125610"/>
              <a:ext cx="340008" cy="295455"/>
            </a:xfrm>
            <a:custGeom>
              <a:avLst/>
              <a:gdLst>
                <a:gd name="connsiteX0" fmla="*/ 1417657 w 1417657"/>
                <a:gd name="connsiteY0" fmla="*/ 1136219 h 1244094"/>
                <a:gd name="connsiteX1" fmla="*/ 1355376 w 1417657"/>
                <a:gd name="connsiteY1" fmla="*/ 1244094 h 1244094"/>
                <a:gd name="connsiteX2" fmla="*/ 62282 w 1417657"/>
                <a:gd name="connsiteY2" fmla="*/ 1244094 h 1244094"/>
                <a:gd name="connsiteX3" fmla="*/ 0 w 1417657"/>
                <a:gd name="connsiteY3" fmla="*/ 1136220 h 1244094"/>
                <a:gd name="connsiteX4" fmla="*/ 646118 w 1417657"/>
                <a:gd name="connsiteY4" fmla="*/ 22224 h 1244094"/>
                <a:gd name="connsiteX5" fmla="*/ 771540 w 1417657"/>
                <a:gd name="connsiteY5" fmla="*/ 22224 h 1244094"/>
                <a:gd name="connsiteX6" fmla="*/ 1417657 w 1417657"/>
                <a:gd name="connsiteY6" fmla="*/ 1136219 h 1244094"/>
                <a:gd name="connsiteX0-1" fmla="*/ 1417657 w 1417657"/>
                <a:gd name="connsiteY0-2" fmla="*/ 1148021 h 1255896"/>
                <a:gd name="connsiteX1-3" fmla="*/ 1355376 w 1417657"/>
                <a:gd name="connsiteY1-4" fmla="*/ 1255896 h 1255896"/>
                <a:gd name="connsiteX2-5" fmla="*/ 62282 w 1417657"/>
                <a:gd name="connsiteY2-6" fmla="*/ 1255896 h 1255896"/>
                <a:gd name="connsiteX3-7" fmla="*/ 0 w 1417657"/>
                <a:gd name="connsiteY3-8" fmla="*/ 1148022 h 1255896"/>
                <a:gd name="connsiteX4-9" fmla="*/ 646118 w 1417657"/>
                <a:gd name="connsiteY4-10" fmla="*/ 34026 h 1255896"/>
                <a:gd name="connsiteX5-11" fmla="*/ 771540 w 1417657"/>
                <a:gd name="connsiteY5-12" fmla="*/ 34026 h 1255896"/>
                <a:gd name="connsiteX6-13" fmla="*/ 1417657 w 1417657"/>
                <a:gd name="connsiteY6-14" fmla="*/ 1148021 h 1255896"/>
                <a:gd name="connsiteX0-15" fmla="*/ 1417657 w 1417657"/>
                <a:gd name="connsiteY0-16" fmla="*/ 1145256 h 1253131"/>
                <a:gd name="connsiteX1-17" fmla="*/ 1355376 w 1417657"/>
                <a:gd name="connsiteY1-18" fmla="*/ 1253131 h 1253131"/>
                <a:gd name="connsiteX2-19" fmla="*/ 62282 w 1417657"/>
                <a:gd name="connsiteY2-20" fmla="*/ 1253131 h 1253131"/>
                <a:gd name="connsiteX3-21" fmla="*/ 0 w 1417657"/>
                <a:gd name="connsiteY3-22" fmla="*/ 1145257 h 1253131"/>
                <a:gd name="connsiteX4-23" fmla="*/ 646118 w 1417657"/>
                <a:gd name="connsiteY4-24" fmla="*/ 31261 h 1253131"/>
                <a:gd name="connsiteX5-25" fmla="*/ 771540 w 1417657"/>
                <a:gd name="connsiteY5-26" fmla="*/ 31261 h 1253131"/>
                <a:gd name="connsiteX6-27" fmla="*/ 1417657 w 1417657"/>
                <a:gd name="connsiteY6-28" fmla="*/ 1145256 h 1253131"/>
                <a:gd name="connsiteX0-29" fmla="*/ 1422255 w 1422255"/>
                <a:gd name="connsiteY0-30" fmla="*/ 1145256 h 1253131"/>
                <a:gd name="connsiteX1-31" fmla="*/ 1359974 w 1422255"/>
                <a:gd name="connsiteY1-32" fmla="*/ 1253131 h 1253131"/>
                <a:gd name="connsiteX2-33" fmla="*/ 66880 w 1422255"/>
                <a:gd name="connsiteY2-34" fmla="*/ 1253131 h 1253131"/>
                <a:gd name="connsiteX3-35" fmla="*/ 4598 w 1422255"/>
                <a:gd name="connsiteY3-36" fmla="*/ 1145257 h 1253131"/>
                <a:gd name="connsiteX4-37" fmla="*/ 650716 w 1422255"/>
                <a:gd name="connsiteY4-38" fmla="*/ 31261 h 1253131"/>
                <a:gd name="connsiteX5-39" fmla="*/ 776138 w 1422255"/>
                <a:gd name="connsiteY5-40" fmla="*/ 31261 h 1253131"/>
                <a:gd name="connsiteX6-41" fmla="*/ 1422255 w 1422255"/>
                <a:gd name="connsiteY6-42" fmla="*/ 1145256 h 1253131"/>
                <a:gd name="connsiteX0-43" fmla="*/ 1426204 w 1426204"/>
                <a:gd name="connsiteY0-44" fmla="*/ 1145256 h 1253131"/>
                <a:gd name="connsiteX1-45" fmla="*/ 1363923 w 1426204"/>
                <a:gd name="connsiteY1-46" fmla="*/ 1253131 h 1253131"/>
                <a:gd name="connsiteX2-47" fmla="*/ 70829 w 1426204"/>
                <a:gd name="connsiteY2-48" fmla="*/ 1253131 h 1253131"/>
                <a:gd name="connsiteX3-49" fmla="*/ 8547 w 1426204"/>
                <a:gd name="connsiteY3-50" fmla="*/ 1145257 h 1253131"/>
                <a:gd name="connsiteX4-51" fmla="*/ 654665 w 1426204"/>
                <a:gd name="connsiteY4-52" fmla="*/ 31261 h 1253131"/>
                <a:gd name="connsiteX5-53" fmla="*/ 780087 w 1426204"/>
                <a:gd name="connsiteY5-54" fmla="*/ 31261 h 1253131"/>
                <a:gd name="connsiteX6-55" fmla="*/ 1426204 w 1426204"/>
                <a:gd name="connsiteY6-56" fmla="*/ 1145256 h 1253131"/>
                <a:gd name="connsiteX0-57" fmla="*/ 1429268 w 1429268"/>
                <a:gd name="connsiteY0-58" fmla="*/ 1145256 h 1253131"/>
                <a:gd name="connsiteX1-59" fmla="*/ 1366987 w 1429268"/>
                <a:gd name="connsiteY1-60" fmla="*/ 1253131 h 1253131"/>
                <a:gd name="connsiteX2-61" fmla="*/ 73893 w 1429268"/>
                <a:gd name="connsiteY2-62" fmla="*/ 1253131 h 1253131"/>
                <a:gd name="connsiteX3-63" fmla="*/ 11611 w 1429268"/>
                <a:gd name="connsiteY3-64" fmla="*/ 1145257 h 1253131"/>
                <a:gd name="connsiteX4-65" fmla="*/ 657729 w 1429268"/>
                <a:gd name="connsiteY4-66" fmla="*/ 31261 h 1253131"/>
                <a:gd name="connsiteX5-67" fmla="*/ 783151 w 1429268"/>
                <a:gd name="connsiteY5-68" fmla="*/ 31261 h 1253131"/>
                <a:gd name="connsiteX6-69" fmla="*/ 1429268 w 1429268"/>
                <a:gd name="connsiteY6-70" fmla="*/ 1145256 h 1253131"/>
                <a:gd name="connsiteX0-71" fmla="*/ 1429268 w 1435433"/>
                <a:gd name="connsiteY0-72" fmla="*/ 1145256 h 1253131"/>
                <a:gd name="connsiteX1-73" fmla="*/ 1366987 w 1435433"/>
                <a:gd name="connsiteY1-74" fmla="*/ 1253131 h 1253131"/>
                <a:gd name="connsiteX2-75" fmla="*/ 73893 w 1435433"/>
                <a:gd name="connsiteY2-76" fmla="*/ 1253131 h 1253131"/>
                <a:gd name="connsiteX3-77" fmla="*/ 11611 w 1435433"/>
                <a:gd name="connsiteY3-78" fmla="*/ 1145257 h 1253131"/>
                <a:gd name="connsiteX4-79" fmla="*/ 657729 w 1435433"/>
                <a:gd name="connsiteY4-80" fmla="*/ 31261 h 1253131"/>
                <a:gd name="connsiteX5-81" fmla="*/ 783151 w 1435433"/>
                <a:gd name="connsiteY5-82" fmla="*/ 31261 h 1253131"/>
                <a:gd name="connsiteX6-83" fmla="*/ 1429268 w 1435433"/>
                <a:gd name="connsiteY6-84" fmla="*/ 1145256 h 1253131"/>
                <a:gd name="connsiteX0-85" fmla="*/ 1429268 w 1438819"/>
                <a:gd name="connsiteY0-86" fmla="*/ 1145256 h 1253131"/>
                <a:gd name="connsiteX1-87" fmla="*/ 1366987 w 1438819"/>
                <a:gd name="connsiteY1-88" fmla="*/ 1253131 h 1253131"/>
                <a:gd name="connsiteX2-89" fmla="*/ 73893 w 1438819"/>
                <a:gd name="connsiteY2-90" fmla="*/ 1253131 h 1253131"/>
                <a:gd name="connsiteX3-91" fmla="*/ 11611 w 1438819"/>
                <a:gd name="connsiteY3-92" fmla="*/ 1145257 h 1253131"/>
                <a:gd name="connsiteX4-93" fmla="*/ 657729 w 1438819"/>
                <a:gd name="connsiteY4-94" fmla="*/ 31261 h 1253131"/>
                <a:gd name="connsiteX5-95" fmla="*/ 783151 w 1438819"/>
                <a:gd name="connsiteY5-96" fmla="*/ 31261 h 1253131"/>
                <a:gd name="connsiteX6-97" fmla="*/ 1429268 w 1438819"/>
                <a:gd name="connsiteY6-98" fmla="*/ 1145256 h 1253131"/>
                <a:gd name="connsiteX0-99" fmla="*/ 1429268 w 1439817"/>
                <a:gd name="connsiteY0-100" fmla="*/ 1145256 h 1253131"/>
                <a:gd name="connsiteX1-101" fmla="*/ 1366987 w 1439817"/>
                <a:gd name="connsiteY1-102" fmla="*/ 1253131 h 1253131"/>
                <a:gd name="connsiteX2-103" fmla="*/ 73893 w 1439817"/>
                <a:gd name="connsiteY2-104" fmla="*/ 1253131 h 1253131"/>
                <a:gd name="connsiteX3-105" fmla="*/ 11611 w 1439817"/>
                <a:gd name="connsiteY3-106" fmla="*/ 1145257 h 1253131"/>
                <a:gd name="connsiteX4-107" fmla="*/ 657729 w 1439817"/>
                <a:gd name="connsiteY4-108" fmla="*/ 31261 h 1253131"/>
                <a:gd name="connsiteX5-109" fmla="*/ 783151 w 1439817"/>
                <a:gd name="connsiteY5-110" fmla="*/ 31261 h 1253131"/>
                <a:gd name="connsiteX6-111" fmla="*/ 1429268 w 1439817"/>
                <a:gd name="connsiteY6-112" fmla="*/ 1145256 h 1253131"/>
                <a:gd name="connsiteX0-113" fmla="*/ 1429268 w 1442096"/>
                <a:gd name="connsiteY0-114" fmla="*/ 1145256 h 1253131"/>
                <a:gd name="connsiteX1-115" fmla="*/ 1366987 w 1442096"/>
                <a:gd name="connsiteY1-116" fmla="*/ 1253131 h 1253131"/>
                <a:gd name="connsiteX2-117" fmla="*/ 73893 w 1442096"/>
                <a:gd name="connsiteY2-118" fmla="*/ 1253131 h 1253131"/>
                <a:gd name="connsiteX3-119" fmla="*/ 11611 w 1442096"/>
                <a:gd name="connsiteY3-120" fmla="*/ 1145257 h 1253131"/>
                <a:gd name="connsiteX4-121" fmla="*/ 657729 w 1442096"/>
                <a:gd name="connsiteY4-122" fmla="*/ 31261 h 1253131"/>
                <a:gd name="connsiteX5-123" fmla="*/ 783151 w 1442096"/>
                <a:gd name="connsiteY5-124" fmla="*/ 31261 h 1253131"/>
                <a:gd name="connsiteX6-125" fmla="*/ 1429268 w 1442096"/>
                <a:gd name="connsiteY6-126" fmla="*/ 1145256 h 12531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42096" h="1253131">
                  <a:moveTo>
                    <a:pt x="1429268" y="1145256"/>
                  </a:moveTo>
                  <a:cubicBezTo>
                    <a:pt x="1458514" y="1197883"/>
                    <a:pt x="1437753" y="1250511"/>
                    <a:pt x="1366987" y="1253131"/>
                  </a:cubicBezTo>
                  <a:lnTo>
                    <a:pt x="73893" y="1253131"/>
                  </a:lnTo>
                  <a:cubicBezTo>
                    <a:pt x="10269" y="1250510"/>
                    <a:pt x="-17634" y="1185977"/>
                    <a:pt x="11611" y="1145257"/>
                  </a:cubicBezTo>
                  <a:lnTo>
                    <a:pt x="657729" y="31261"/>
                  </a:lnTo>
                  <a:cubicBezTo>
                    <a:pt x="678105" y="-9220"/>
                    <a:pt x="753250" y="-11602"/>
                    <a:pt x="783151" y="31261"/>
                  </a:cubicBezTo>
                  <a:lnTo>
                    <a:pt x="1429268" y="114525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cs typeface="+mn-ea"/>
              </a:endParaRPr>
            </a:p>
          </p:txBody>
        </p:sp>
        <p:sp>
          <p:nvSpPr>
            <p:cNvPr id="26" name="TextBox 7"/>
            <p:cNvSpPr txBox="1"/>
            <p:nvPr/>
          </p:nvSpPr>
          <p:spPr>
            <a:xfrm>
              <a:off x="-1932034" y="-647783"/>
              <a:ext cx="718643" cy="1925959"/>
            </a:xfrm>
            <a:prstGeom prst="rect">
              <a:avLst/>
            </a:prstGeom>
            <a:noFill/>
          </p:spPr>
          <p:txBody>
            <a:bodyPr vert="eaVert" wrap="square" rtlCol="0">
              <a:spAutoFit/>
            </a:bodyPr>
            <a:lstStyle/>
            <a:p>
              <a:pPr algn="ctr"/>
              <a:r>
                <a:rPr lang="zh-CN" altLang="en-US" sz="1400" b="1" dirty="0">
                  <a:solidFill>
                    <a:schemeClr val="bg1"/>
                  </a:solidFill>
                  <a:latin typeface="+mn-ea"/>
                  <a:cs typeface="+mn-ea"/>
                </a:rPr>
                <a:t>输入标题</a:t>
              </a:r>
              <a:endParaRPr lang="en-US" altLang="zh-CN" sz="1400" b="1" dirty="0">
                <a:solidFill>
                  <a:schemeClr val="bg1"/>
                </a:solidFill>
                <a:latin typeface="+mn-ea"/>
                <a:cs typeface="+mn-ea"/>
              </a:endParaRPr>
            </a:p>
          </p:txBody>
        </p:sp>
      </p:grpSp>
      <p:grpSp>
        <p:nvGrpSpPr>
          <p:cNvPr id="29" name="组合 28"/>
          <p:cNvGrpSpPr/>
          <p:nvPr/>
        </p:nvGrpSpPr>
        <p:grpSpPr>
          <a:xfrm>
            <a:off x="2568069" y="3906568"/>
            <a:ext cx="3311937" cy="1826689"/>
            <a:chOff x="1416744" y="2317229"/>
            <a:chExt cx="2996094" cy="1826689"/>
          </a:xfrm>
        </p:grpSpPr>
        <p:sp>
          <p:nvSpPr>
            <p:cNvPr id="30" name="矩形 29"/>
            <p:cNvSpPr/>
            <p:nvPr/>
          </p:nvSpPr>
          <p:spPr>
            <a:xfrm>
              <a:off x="1416744" y="2317229"/>
              <a:ext cx="2996094" cy="1826689"/>
            </a:xfrm>
            <a:prstGeom prst="rect">
              <a:avLst/>
            </a:prstGeom>
            <a:solidFill>
              <a:schemeClr val="bg1"/>
            </a:solidFill>
            <a:ln>
              <a:solidFill>
                <a:schemeClr val="bg1">
                  <a:lumMod val="8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31" name="Text Box 13"/>
            <p:cNvSpPr txBox="1">
              <a:spLocks noChangeArrowheads="1"/>
            </p:cNvSpPr>
            <p:nvPr/>
          </p:nvSpPr>
          <p:spPr bwMode="gray">
            <a:xfrm>
              <a:off x="2016768" y="2634814"/>
              <a:ext cx="1429721" cy="1229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p:txBody>
        </p:sp>
      </p:grpSp>
      <p:grpSp>
        <p:nvGrpSpPr>
          <p:cNvPr id="32" name="组合 31"/>
          <p:cNvGrpSpPr/>
          <p:nvPr/>
        </p:nvGrpSpPr>
        <p:grpSpPr>
          <a:xfrm>
            <a:off x="1594968" y="4080060"/>
            <a:ext cx="1376201" cy="1430501"/>
            <a:chOff x="-2599398" y="-969305"/>
            <a:chExt cx="2471813" cy="2569006"/>
          </a:xfrm>
        </p:grpSpPr>
        <p:grpSp>
          <p:nvGrpSpPr>
            <p:cNvPr id="33" name="组合 32"/>
            <p:cNvGrpSpPr/>
            <p:nvPr/>
          </p:nvGrpSpPr>
          <p:grpSpPr>
            <a:xfrm rot="1825908">
              <a:off x="-2599398" y="-833675"/>
              <a:ext cx="858726" cy="663275"/>
              <a:chOff x="844200" y="2427892"/>
              <a:chExt cx="920048" cy="710640"/>
            </a:xfrm>
          </p:grpSpPr>
          <p:sp>
            <p:nvSpPr>
              <p:cNvPr id="39" name="圆角矩形 38"/>
              <p:cNvSpPr/>
              <p:nvPr/>
            </p:nvSpPr>
            <p:spPr>
              <a:xfrm>
                <a:off x="844200" y="2555036"/>
                <a:ext cx="920048" cy="453177"/>
              </a:xfrm>
              <a:prstGeom prst="roundRect">
                <a:avLst/>
              </a:prstGeom>
              <a:gradFill flip="none" rotWithShape="1">
                <a:gsLst>
                  <a:gs pos="16000">
                    <a:schemeClr val="bg1"/>
                  </a:gs>
                  <a:gs pos="0">
                    <a:schemeClr val="accent1">
                      <a:tint val="44500"/>
                      <a:satMod val="160000"/>
                    </a:schemeClr>
                  </a:gs>
                  <a:gs pos="100000">
                    <a:schemeClr val="accent1">
                      <a:tint val="23500"/>
                      <a:satMod val="160000"/>
                    </a:schemeClr>
                  </a:gs>
                  <a:gs pos="100000">
                    <a:schemeClr val="accent1">
                      <a:tint val="23500"/>
                      <a:satMod val="160000"/>
                    </a:schemeClr>
                  </a:gs>
                  <a:gs pos="3000">
                    <a:schemeClr val="accent1">
                      <a:tint val="23500"/>
                      <a:satMod val="160000"/>
                    </a:schemeClr>
                  </a:gs>
                </a:gsLst>
                <a:lin ang="0" scaled="1"/>
                <a:tileRect/>
              </a:gradFill>
              <a:ln>
                <a:noFill/>
              </a:ln>
              <a:effectLst>
                <a:outerShdw blurRad="38100" dist="50800" dir="5940000" sx="103000" sy="103000" algn="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cs typeface="+mn-ea"/>
                </a:endParaRPr>
              </a:p>
            </p:txBody>
          </p:sp>
          <p:sp>
            <p:nvSpPr>
              <p:cNvPr id="40" name="TextBox 9"/>
              <p:cNvSpPr txBox="1"/>
              <p:nvPr/>
            </p:nvSpPr>
            <p:spPr>
              <a:xfrm>
                <a:off x="846897" y="2427892"/>
                <a:ext cx="614488" cy="710640"/>
              </a:xfrm>
              <a:prstGeom prst="rect">
                <a:avLst/>
              </a:prstGeom>
              <a:noFill/>
            </p:spPr>
            <p:txBody>
              <a:bodyPr wrap="none" rtlCol="0">
                <a:spAutoFit/>
              </a:bodyPr>
              <a:lstStyle/>
              <a:p>
                <a:r>
                  <a:rPr lang="en-US" altLang="zh-CN" dirty="0">
                    <a:solidFill>
                      <a:schemeClr val="accent3"/>
                    </a:solidFill>
                    <a:latin typeface="+mn-ea"/>
                    <a:cs typeface="+mn-ea"/>
                  </a:rPr>
                  <a:t>3</a:t>
                </a:r>
                <a:endParaRPr lang="zh-CN" altLang="en-US" dirty="0">
                  <a:solidFill>
                    <a:schemeClr val="accent3"/>
                  </a:solidFill>
                  <a:latin typeface="+mn-ea"/>
                  <a:cs typeface="+mn-ea"/>
                </a:endParaRPr>
              </a:p>
            </p:txBody>
          </p:sp>
        </p:grpSp>
        <p:sp>
          <p:nvSpPr>
            <p:cNvPr id="34" name="等腰三角形 6"/>
            <p:cNvSpPr/>
            <p:nvPr/>
          </p:nvSpPr>
          <p:spPr>
            <a:xfrm rot="5400000">
              <a:off x="-1652385" y="-393748"/>
              <a:ext cx="1631705" cy="1417894"/>
            </a:xfrm>
            <a:custGeom>
              <a:avLst/>
              <a:gdLst/>
              <a:ahLst/>
              <a:cxnLst/>
              <a:rect l="l" t="t" r="r" b="b"/>
              <a:pathLst>
                <a:path w="1442096" h="1253131">
                  <a:moveTo>
                    <a:pt x="718151" y="253224"/>
                  </a:moveTo>
                  <a:cubicBezTo>
                    <a:pt x="700773" y="253430"/>
                    <a:pt x="684221" y="260858"/>
                    <a:pt x="677159" y="274888"/>
                  </a:cubicBezTo>
                  <a:lnTo>
                    <a:pt x="229299" y="1047059"/>
                  </a:lnTo>
                  <a:cubicBezTo>
                    <a:pt x="209028" y="1075284"/>
                    <a:pt x="228369" y="1120015"/>
                    <a:pt x="272470" y="1121832"/>
                  </a:cubicBezTo>
                  <a:lnTo>
                    <a:pt x="1168784" y="1121832"/>
                  </a:lnTo>
                  <a:cubicBezTo>
                    <a:pt x="1217836" y="1120016"/>
                    <a:pt x="1232226" y="1083537"/>
                    <a:pt x="1211954" y="1047058"/>
                  </a:cubicBezTo>
                  <a:lnTo>
                    <a:pt x="764096" y="274888"/>
                  </a:lnTo>
                  <a:cubicBezTo>
                    <a:pt x="753733" y="260032"/>
                    <a:pt x="735529" y="253017"/>
                    <a:pt x="718151" y="253224"/>
                  </a:cubicBezTo>
                  <a:close/>
                  <a:moveTo>
                    <a:pt x="716868" y="7"/>
                  </a:moveTo>
                  <a:cubicBezTo>
                    <a:pt x="741939" y="-291"/>
                    <a:pt x="768201" y="9830"/>
                    <a:pt x="783151" y="31261"/>
                  </a:cubicBezTo>
                  <a:lnTo>
                    <a:pt x="1429268" y="1145256"/>
                  </a:lnTo>
                  <a:cubicBezTo>
                    <a:pt x="1458514" y="1197883"/>
                    <a:pt x="1437753" y="1250511"/>
                    <a:pt x="1366987" y="1253131"/>
                  </a:cubicBezTo>
                  <a:lnTo>
                    <a:pt x="73893" y="1253131"/>
                  </a:lnTo>
                  <a:cubicBezTo>
                    <a:pt x="10269" y="1250510"/>
                    <a:pt x="-17634" y="1185977"/>
                    <a:pt x="11611" y="1145257"/>
                  </a:cubicBezTo>
                  <a:lnTo>
                    <a:pt x="657729" y="31261"/>
                  </a:lnTo>
                  <a:cubicBezTo>
                    <a:pt x="667917" y="11021"/>
                    <a:pt x="691797" y="305"/>
                    <a:pt x="716868" y="7"/>
                  </a:cubicBezTo>
                  <a:close/>
                </a:path>
              </a:pathLst>
            </a:custGeom>
          </p:spPr>
          <p:style>
            <a:lnRef idx="3">
              <a:schemeClr val="lt1"/>
            </a:lnRef>
            <a:fillRef idx="1">
              <a:schemeClr val="accent3"/>
            </a:fillRef>
            <a:effectRef idx="1">
              <a:schemeClr val="accent3"/>
            </a:effectRef>
            <a:fontRef idx="minor">
              <a:schemeClr val="lt1"/>
            </a:fontRef>
          </p:style>
          <p:txBody>
            <a:bodyPr rtlCol="0" anchor="ctr"/>
            <a:lstStyle/>
            <a:p>
              <a:pPr algn="ctr"/>
              <a:endParaRPr lang="zh-CN" altLang="en-US">
                <a:latin typeface="+mn-ea"/>
                <a:cs typeface="+mn-ea"/>
              </a:endParaRPr>
            </a:p>
          </p:txBody>
        </p:sp>
        <p:sp>
          <p:nvSpPr>
            <p:cNvPr id="35" name="等腰三角形 6"/>
            <p:cNvSpPr/>
            <p:nvPr/>
          </p:nvSpPr>
          <p:spPr>
            <a:xfrm rot="5400000">
              <a:off x="-1348920" y="-59336"/>
              <a:ext cx="862021" cy="749066"/>
            </a:xfrm>
            <a:custGeom>
              <a:avLst/>
              <a:gdLst/>
              <a:ahLst/>
              <a:cxnLst/>
              <a:rect l="l" t="t" r="r" b="b"/>
              <a:pathLst>
                <a:path w="1442096" h="1253131">
                  <a:moveTo>
                    <a:pt x="718151" y="253224"/>
                  </a:moveTo>
                  <a:cubicBezTo>
                    <a:pt x="700773" y="253430"/>
                    <a:pt x="684221" y="260858"/>
                    <a:pt x="677159" y="274888"/>
                  </a:cubicBezTo>
                  <a:lnTo>
                    <a:pt x="229299" y="1047059"/>
                  </a:lnTo>
                  <a:cubicBezTo>
                    <a:pt x="209028" y="1075284"/>
                    <a:pt x="228369" y="1120015"/>
                    <a:pt x="272470" y="1121832"/>
                  </a:cubicBezTo>
                  <a:lnTo>
                    <a:pt x="1168784" y="1121832"/>
                  </a:lnTo>
                  <a:cubicBezTo>
                    <a:pt x="1217836" y="1120016"/>
                    <a:pt x="1232226" y="1083537"/>
                    <a:pt x="1211954" y="1047058"/>
                  </a:cubicBezTo>
                  <a:lnTo>
                    <a:pt x="764096" y="274888"/>
                  </a:lnTo>
                  <a:cubicBezTo>
                    <a:pt x="753733" y="260032"/>
                    <a:pt x="735529" y="253017"/>
                    <a:pt x="718151" y="253224"/>
                  </a:cubicBezTo>
                  <a:close/>
                  <a:moveTo>
                    <a:pt x="716868" y="7"/>
                  </a:moveTo>
                  <a:cubicBezTo>
                    <a:pt x="741939" y="-291"/>
                    <a:pt x="768201" y="9830"/>
                    <a:pt x="783151" y="31261"/>
                  </a:cubicBezTo>
                  <a:lnTo>
                    <a:pt x="1429268" y="1145256"/>
                  </a:lnTo>
                  <a:cubicBezTo>
                    <a:pt x="1458514" y="1197883"/>
                    <a:pt x="1437753" y="1250511"/>
                    <a:pt x="1366987" y="1253131"/>
                  </a:cubicBezTo>
                  <a:lnTo>
                    <a:pt x="73893" y="1253131"/>
                  </a:lnTo>
                  <a:cubicBezTo>
                    <a:pt x="10269" y="1250510"/>
                    <a:pt x="-17634" y="1185977"/>
                    <a:pt x="11611" y="1145257"/>
                  </a:cubicBezTo>
                  <a:lnTo>
                    <a:pt x="657729" y="31261"/>
                  </a:lnTo>
                  <a:cubicBezTo>
                    <a:pt x="667917" y="11021"/>
                    <a:pt x="691797" y="305"/>
                    <a:pt x="716868" y="7"/>
                  </a:cubicBezTo>
                  <a:close/>
                </a:path>
              </a:pathLst>
            </a:custGeom>
          </p:spPr>
          <p:style>
            <a:lnRef idx="3">
              <a:schemeClr val="lt1"/>
            </a:lnRef>
            <a:fillRef idx="1">
              <a:schemeClr val="accent3"/>
            </a:fillRef>
            <a:effectRef idx="1">
              <a:schemeClr val="accent3"/>
            </a:effectRef>
            <a:fontRef idx="minor">
              <a:schemeClr val="lt1"/>
            </a:fontRef>
          </p:style>
          <p:txBody>
            <a:bodyPr rtlCol="0" anchor="ctr"/>
            <a:lstStyle/>
            <a:p>
              <a:pPr algn="ctr"/>
              <a:endParaRPr lang="zh-CN" altLang="en-US">
                <a:latin typeface="+mn-ea"/>
                <a:cs typeface="+mn-ea"/>
              </a:endParaRPr>
            </a:p>
          </p:txBody>
        </p:sp>
        <p:sp>
          <p:nvSpPr>
            <p:cNvPr id="36" name="等腰三角形 6"/>
            <p:cNvSpPr/>
            <p:nvPr/>
          </p:nvSpPr>
          <p:spPr>
            <a:xfrm rot="5400000">
              <a:off x="-2743791" y="-273068"/>
              <a:ext cx="2569006" cy="1176531"/>
            </a:xfrm>
            <a:custGeom>
              <a:avLst/>
              <a:gdLst/>
              <a:ahLst/>
              <a:cxnLst/>
              <a:rect l="l" t="t" r="r" b="b"/>
              <a:pathLst>
                <a:path w="2952329" h="1352082">
                  <a:moveTo>
                    <a:pt x="679890" y="0"/>
                  </a:moveTo>
                  <a:lnTo>
                    <a:pt x="2269951" y="0"/>
                  </a:lnTo>
                  <a:lnTo>
                    <a:pt x="2926067" y="1131235"/>
                  </a:lnTo>
                  <a:cubicBezTo>
                    <a:pt x="2985941" y="1238976"/>
                    <a:pt x="2943438" y="1346718"/>
                    <a:pt x="2798562" y="1352082"/>
                  </a:cubicBezTo>
                  <a:lnTo>
                    <a:pt x="151278" y="1352082"/>
                  </a:lnTo>
                  <a:cubicBezTo>
                    <a:pt x="21024" y="1346716"/>
                    <a:pt x="-36100" y="1214601"/>
                    <a:pt x="23772" y="1131237"/>
                  </a:cubicBezTo>
                  <a:close/>
                </a:path>
              </a:pathLst>
            </a:custGeom>
          </p:spPr>
          <p:style>
            <a:lnRef idx="3">
              <a:schemeClr val="lt1"/>
            </a:lnRef>
            <a:fillRef idx="1">
              <a:schemeClr val="accent3"/>
            </a:fillRef>
            <a:effectRef idx="1">
              <a:schemeClr val="accent3"/>
            </a:effectRef>
            <a:fontRef idx="minor">
              <a:schemeClr val="lt1"/>
            </a:fontRef>
          </p:style>
          <p:txBody>
            <a:bodyPr rtlCol="0" anchor="ctr"/>
            <a:lstStyle/>
            <a:p>
              <a:pPr algn="ctr"/>
              <a:endParaRPr lang="zh-CN" altLang="en-US">
                <a:latin typeface="+mn-ea"/>
                <a:cs typeface="+mn-ea"/>
              </a:endParaRPr>
            </a:p>
          </p:txBody>
        </p:sp>
        <p:sp>
          <p:nvSpPr>
            <p:cNvPr id="37" name="等腰三角形 6"/>
            <p:cNvSpPr/>
            <p:nvPr/>
          </p:nvSpPr>
          <p:spPr>
            <a:xfrm rot="5400000">
              <a:off x="-1290348" y="-125610"/>
              <a:ext cx="340008" cy="295455"/>
            </a:xfrm>
            <a:custGeom>
              <a:avLst/>
              <a:gdLst>
                <a:gd name="connsiteX0" fmla="*/ 1417657 w 1417657"/>
                <a:gd name="connsiteY0" fmla="*/ 1136219 h 1244094"/>
                <a:gd name="connsiteX1" fmla="*/ 1355376 w 1417657"/>
                <a:gd name="connsiteY1" fmla="*/ 1244094 h 1244094"/>
                <a:gd name="connsiteX2" fmla="*/ 62282 w 1417657"/>
                <a:gd name="connsiteY2" fmla="*/ 1244094 h 1244094"/>
                <a:gd name="connsiteX3" fmla="*/ 0 w 1417657"/>
                <a:gd name="connsiteY3" fmla="*/ 1136220 h 1244094"/>
                <a:gd name="connsiteX4" fmla="*/ 646118 w 1417657"/>
                <a:gd name="connsiteY4" fmla="*/ 22224 h 1244094"/>
                <a:gd name="connsiteX5" fmla="*/ 771540 w 1417657"/>
                <a:gd name="connsiteY5" fmla="*/ 22224 h 1244094"/>
                <a:gd name="connsiteX6" fmla="*/ 1417657 w 1417657"/>
                <a:gd name="connsiteY6" fmla="*/ 1136219 h 1244094"/>
                <a:gd name="connsiteX0-1" fmla="*/ 1417657 w 1417657"/>
                <a:gd name="connsiteY0-2" fmla="*/ 1148021 h 1255896"/>
                <a:gd name="connsiteX1-3" fmla="*/ 1355376 w 1417657"/>
                <a:gd name="connsiteY1-4" fmla="*/ 1255896 h 1255896"/>
                <a:gd name="connsiteX2-5" fmla="*/ 62282 w 1417657"/>
                <a:gd name="connsiteY2-6" fmla="*/ 1255896 h 1255896"/>
                <a:gd name="connsiteX3-7" fmla="*/ 0 w 1417657"/>
                <a:gd name="connsiteY3-8" fmla="*/ 1148022 h 1255896"/>
                <a:gd name="connsiteX4-9" fmla="*/ 646118 w 1417657"/>
                <a:gd name="connsiteY4-10" fmla="*/ 34026 h 1255896"/>
                <a:gd name="connsiteX5-11" fmla="*/ 771540 w 1417657"/>
                <a:gd name="connsiteY5-12" fmla="*/ 34026 h 1255896"/>
                <a:gd name="connsiteX6-13" fmla="*/ 1417657 w 1417657"/>
                <a:gd name="connsiteY6-14" fmla="*/ 1148021 h 1255896"/>
                <a:gd name="connsiteX0-15" fmla="*/ 1417657 w 1417657"/>
                <a:gd name="connsiteY0-16" fmla="*/ 1145256 h 1253131"/>
                <a:gd name="connsiteX1-17" fmla="*/ 1355376 w 1417657"/>
                <a:gd name="connsiteY1-18" fmla="*/ 1253131 h 1253131"/>
                <a:gd name="connsiteX2-19" fmla="*/ 62282 w 1417657"/>
                <a:gd name="connsiteY2-20" fmla="*/ 1253131 h 1253131"/>
                <a:gd name="connsiteX3-21" fmla="*/ 0 w 1417657"/>
                <a:gd name="connsiteY3-22" fmla="*/ 1145257 h 1253131"/>
                <a:gd name="connsiteX4-23" fmla="*/ 646118 w 1417657"/>
                <a:gd name="connsiteY4-24" fmla="*/ 31261 h 1253131"/>
                <a:gd name="connsiteX5-25" fmla="*/ 771540 w 1417657"/>
                <a:gd name="connsiteY5-26" fmla="*/ 31261 h 1253131"/>
                <a:gd name="connsiteX6-27" fmla="*/ 1417657 w 1417657"/>
                <a:gd name="connsiteY6-28" fmla="*/ 1145256 h 1253131"/>
                <a:gd name="connsiteX0-29" fmla="*/ 1422255 w 1422255"/>
                <a:gd name="connsiteY0-30" fmla="*/ 1145256 h 1253131"/>
                <a:gd name="connsiteX1-31" fmla="*/ 1359974 w 1422255"/>
                <a:gd name="connsiteY1-32" fmla="*/ 1253131 h 1253131"/>
                <a:gd name="connsiteX2-33" fmla="*/ 66880 w 1422255"/>
                <a:gd name="connsiteY2-34" fmla="*/ 1253131 h 1253131"/>
                <a:gd name="connsiteX3-35" fmla="*/ 4598 w 1422255"/>
                <a:gd name="connsiteY3-36" fmla="*/ 1145257 h 1253131"/>
                <a:gd name="connsiteX4-37" fmla="*/ 650716 w 1422255"/>
                <a:gd name="connsiteY4-38" fmla="*/ 31261 h 1253131"/>
                <a:gd name="connsiteX5-39" fmla="*/ 776138 w 1422255"/>
                <a:gd name="connsiteY5-40" fmla="*/ 31261 h 1253131"/>
                <a:gd name="connsiteX6-41" fmla="*/ 1422255 w 1422255"/>
                <a:gd name="connsiteY6-42" fmla="*/ 1145256 h 1253131"/>
                <a:gd name="connsiteX0-43" fmla="*/ 1426204 w 1426204"/>
                <a:gd name="connsiteY0-44" fmla="*/ 1145256 h 1253131"/>
                <a:gd name="connsiteX1-45" fmla="*/ 1363923 w 1426204"/>
                <a:gd name="connsiteY1-46" fmla="*/ 1253131 h 1253131"/>
                <a:gd name="connsiteX2-47" fmla="*/ 70829 w 1426204"/>
                <a:gd name="connsiteY2-48" fmla="*/ 1253131 h 1253131"/>
                <a:gd name="connsiteX3-49" fmla="*/ 8547 w 1426204"/>
                <a:gd name="connsiteY3-50" fmla="*/ 1145257 h 1253131"/>
                <a:gd name="connsiteX4-51" fmla="*/ 654665 w 1426204"/>
                <a:gd name="connsiteY4-52" fmla="*/ 31261 h 1253131"/>
                <a:gd name="connsiteX5-53" fmla="*/ 780087 w 1426204"/>
                <a:gd name="connsiteY5-54" fmla="*/ 31261 h 1253131"/>
                <a:gd name="connsiteX6-55" fmla="*/ 1426204 w 1426204"/>
                <a:gd name="connsiteY6-56" fmla="*/ 1145256 h 1253131"/>
                <a:gd name="connsiteX0-57" fmla="*/ 1429268 w 1429268"/>
                <a:gd name="connsiteY0-58" fmla="*/ 1145256 h 1253131"/>
                <a:gd name="connsiteX1-59" fmla="*/ 1366987 w 1429268"/>
                <a:gd name="connsiteY1-60" fmla="*/ 1253131 h 1253131"/>
                <a:gd name="connsiteX2-61" fmla="*/ 73893 w 1429268"/>
                <a:gd name="connsiteY2-62" fmla="*/ 1253131 h 1253131"/>
                <a:gd name="connsiteX3-63" fmla="*/ 11611 w 1429268"/>
                <a:gd name="connsiteY3-64" fmla="*/ 1145257 h 1253131"/>
                <a:gd name="connsiteX4-65" fmla="*/ 657729 w 1429268"/>
                <a:gd name="connsiteY4-66" fmla="*/ 31261 h 1253131"/>
                <a:gd name="connsiteX5-67" fmla="*/ 783151 w 1429268"/>
                <a:gd name="connsiteY5-68" fmla="*/ 31261 h 1253131"/>
                <a:gd name="connsiteX6-69" fmla="*/ 1429268 w 1429268"/>
                <a:gd name="connsiteY6-70" fmla="*/ 1145256 h 1253131"/>
                <a:gd name="connsiteX0-71" fmla="*/ 1429268 w 1435433"/>
                <a:gd name="connsiteY0-72" fmla="*/ 1145256 h 1253131"/>
                <a:gd name="connsiteX1-73" fmla="*/ 1366987 w 1435433"/>
                <a:gd name="connsiteY1-74" fmla="*/ 1253131 h 1253131"/>
                <a:gd name="connsiteX2-75" fmla="*/ 73893 w 1435433"/>
                <a:gd name="connsiteY2-76" fmla="*/ 1253131 h 1253131"/>
                <a:gd name="connsiteX3-77" fmla="*/ 11611 w 1435433"/>
                <a:gd name="connsiteY3-78" fmla="*/ 1145257 h 1253131"/>
                <a:gd name="connsiteX4-79" fmla="*/ 657729 w 1435433"/>
                <a:gd name="connsiteY4-80" fmla="*/ 31261 h 1253131"/>
                <a:gd name="connsiteX5-81" fmla="*/ 783151 w 1435433"/>
                <a:gd name="connsiteY5-82" fmla="*/ 31261 h 1253131"/>
                <a:gd name="connsiteX6-83" fmla="*/ 1429268 w 1435433"/>
                <a:gd name="connsiteY6-84" fmla="*/ 1145256 h 1253131"/>
                <a:gd name="connsiteX0-85" fmla="*/ 1429268 w 1438819"/>
                <a:gd name="connsiteY0-86" fmla="*/ 1145256 h 1253131"/>
                <a:gd name="connsiteX1-87" fmla="*/ 1366987 w 1438819"/>
                <a:gd name="connsiteY1-88" fmla="*/ 1253131 h 1253131"/>
                <a:gd name="connsiteX2-89" fmla="*/ 73893 w 1438819"/>
                <a:gd name="connsiteY2-90" fmla="*/ 1253131 h 1253131"/>
                <a:gd name="connsiteX3-91" fmla="*/ 11611 w 1438819"/>
                <a:gd name="connsiteY3-92" fmla="*/ 1145257 h 1253131"/>
                <a:gd name="connsiteX4-93" fmla="*/ 657729 w 1438819"/>
                <a:gd name="connsiteY4-94" fmla="*/ 31261 h 1253131"/>
                <a:gd name="connsiteX5-95" fmla="*/ 783151 w 1438819"/>
                <a:gd name="connsiteY5-96" fmla="*/ 31261 h 1253131"/>
                <a:gd name="connsiteX6-97" fmla="*/ 1429268 w 1438819"/>
                <a:gd name="connsiteY6-98" fmla="*/ 1145256 h 1253131"/>
                <a:gd name="connsiteX0-99" fmla="*/ 1429268 w 1439817"/>
                <a:gd name="connsiteY0-100" fmla="*/ 1145256 h 1253131"/>
                <a:gd name="connsiteX1-101" fmla="*/ 1366987 w 1439817"/>
                <a:gd name="connsiteY1-102" fmla="*/ 1253131 h 1253131"/>
                <a:gd name="connsiteX2-103" fmla="*/ 73893 w 1439817"/>
                <a:gd name="connsiteY2-104" fmla="*/ 1253131 h 1253131"/>
                <a:gd name="connsiteX3-105" fmla="*/ 11611 w 1439817"/>
                <a:gd name="connsiteY3-106" fmla="*/ 1145257 h 1253131"/>
                <a:gd name="connsiteX4-107" fmla="*/ 657729 w 1439817"/>
                <a:gd name="connsiteY4-108" fmla="*/ 31261 h 1253131"/>
                <a:gd name="connsiteX5-109" fmla="*/ 783151 w 1439817"/>
                <a:gd name="connsiteY5-110" fmla="*/ 31261 h 1253131"/>
                <a:gd name="connsiteX6-111" fmla="*/ 1429268 w 1439817"/>
                <a:gd name="connsiteY6-112" fmla="*/ 1145256 h 1253131"/>
                <a:gd name="connsiteX0-113" fmla="*/ 1429268 w 1442096"/>
                <a:gd name="connsiteY0-114" fmla="*/ 1145256 h 1253131"/>
                <a:gd name="connsiteX1-115" fmla="*/ 1366987 w 1442096"/>
                <a:gd name="connsiteY1-116" fmla="*/ 1253131 h 1253131"/>
                <a:gd name="connsiteX2-117" fmla="*/ 73893 w 1442096"/>
                <a:gd name="connsiteY2-118" fmla="*/ 1253131 h 1253131"/>
                <a:gd name="connsiteX3-119" fmla="*/ 11611 w 1442096"/>
                <a:gd name="connsiteY3-120" fmla="*/ 1145257 h 1253131"/>
                <a:gd name="connsiteX4-121" fmla="*/ 657729 w 1442096"/>
                <a:gd name="connsiteY4-122" fmla="*/ 31261 h 1253131"/>
                <a:gd name="connsiteX5-123" fmla="*/ 783151 w 1442096"/>
                <a:gd name="connsiteY5-124" fmla="*/ 31261 h 1253131"/>
                <a:gd name="connsiteX6-125" fmla="*/ 1429268 w 1442096"/>
                <a:gd name="connsiteY6-126" fmla="*/ 1145256 h 12531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42096" h="1253131">
                  <a:moveTo>
                    <a:pt x="1429268" y="1145256"/>
                  </a:moveTo>
                  <a:cubicBezTo>
                    <a:pt x="1458514" y="1197883"/>
                    <a:pt x="1437753" y="1250511"/>
                    <a:pt x="1366987" y="1253131"/>
                  </a:cubicBezTo>
                  <a:lnTo>
                    <a:pt x="73893" y="1253131"/>
                  </a:lnTo>
                  <a:cubicBezTo>
                    <a:pt x="10269" y="1250510"/>
                    <a:pt x="-17634" y="1185977"/>
                    <a:pt x="11611" y="1145257"/>
                  </a:cubicBezTo>
                  <a:lnTo>
                    <a:pt x="657729" y="31261"/>
                  </a:lnTo>
                  <a:cubicBezTo>
                    <a:pt x="678105" y="-9220"/>
                    <a:pt x="753250" y="-11602"/>
                    <a:pt x="783151" y="31261"/>
                  </a:cubicBezTo>
                  <a:lnTo>
                    <a:pt x="1429268" y="114525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cs typeface="+mn-ea"/>
              </a:endParaRPr>
            </a:p>
          </p:txBody>
        </p:sp>
        <p:sp>
          <p:nvSpPr>
            <p:cNvPr id="38" name="TextBox 7"/>
            <p:cNvSpPr txBox="1"/>
            <p:nvPr/>
          </p:nvSpPr>
          <p:spPr>
            <a:xfrm>
              <a:off x="-1932034" y="-647783"/>
              <a:ext cx="718643" cy="1925959"/>
            </a:xfrm>
            <a:prstGeom prst="rect">
              <a:avLst/>
            </a:prstGeom>
            <a:noFill/>
          </p:spPr>
          <p:txBody>
            <a:bodyPr vert="eaVert" wrap="square" rtlCol="0">
              <a:spAutoFit/>
            </a:bodyPr>
            <a:lstStyle/>
            <a:p>
              <a:pPr algn="ctr"/>
              <a:r>
                <a:rPr lang="zh-CN" altLang="en-US" sz="1400" b="1" dirty="0">
                  <a:solidFill>
                    <a:schemeClr val="bg1"/>
                  </a:solidFill>
                  <a:latin typeface="+mn-ea"/>
                  <a:cs typeface="+mn-ea"/>
                </a:rPr>
                <a:t>输入标题</a:t>
              </a:r>
              <a:endParaRPr lang="en-US" altLang="zh-CN" sz="1400" b="1" dirty="0">
                <a:solidFill>
                  <a:schemeClr val="bg1"/>
                </a:solidFill>
                <a:latin typeface="+mn-ea"/>
                <a:cs typeface="+mn-ea"/>
              </a:endParaRPr>
            </a:p>
          </p:txBody>
        </p:sp>
      </p:grpSp>
      <p:grpSp>
        <p:nvGrpSpPr>
          <p:cNvPr id="41" name="组合 40"/>
          <p:cNvGrpSpPr/>
          <p:nvPr/>
        </p:nvGrpSpPr>
        <p:grpSpPr>
          <a:xfrm>
            <a:off x="7135119" y="3906568"/>
            <a:ext cx="3311937" cy="1826689"/>
            <a:chOff x="1416744" y="2317229"/>
            <a:chExt cx="2996094" cy="1826689"/>
          </a:xfrm>
        </p:grpSpPr>
        <p:sp>
          <p:nvSpPr>
            <p:cNvPr id="42" name="矩形 41"/>
            <p:cNvSpPr/>
            <p:nvPr/>
          </p:nvSpPr>
          <p:spPr>
            <a:xfrm>
              <a:off x="1416744" y="2317229"/>
              <a:ext cx="2996094" cy="1826689"/>
            </a:xfrm>
            <a:prstGeom prst="rect">
              <a:avLst/>
            </a:prstGeom>
            <a:solidFill>
              <a:schemeClr val="bg1"/>
            </a:solidFill>
            <a:ln>
              <a:solidFill>
                <a:schemeClr val="bg1">
                  <a:lumMod val="8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43" name="Text Box 13"/>
            <p:cNvSpPr txBox="1">
              <a:spLocks noChangeArrowheads="1"/>
            </p:cNvSpPr>
            <p:nvPr/>
          </p:nvSpPr>
          <p:spPr bwMode="gray">
            <a:xfrm>
              <a:off x="2016768" y="2634814"/>
              <a:ext cx="1429721" cy="1229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b="1" dirty="0">
                  <a:solidFill>
                    <a:schemeClr val="tx1">
                      <a:lumMod val="50000"/>
                      <a:lumOff val="50000"/>
                    </a:schemeClr>
                  </a:solidFill>
                  <a:latin typeface="+mn-ea"/>
                  <a:ea typeface="+mn-ea"/>
                  <a:cs typeface="+mn-ea"/>
                </a:rPr>
                <a:t>文字内容</a:t>
              </a:r>
              <a:endParaRPr lang="en-US" altLang="zh-CN" sz="1400" b="1" dirty="0">
                <a:solidFill>
                  <a:schemeClr val="tx1">
                    <a:lumMod val="50000"/>
                    <a:lumOff val="50000"/>
                  </a:schemeClr>
                </a:solidFill>
                <a:latin typeface="+mn-ea"/>
                <a:ea typeface="+mn-ea"/>
                <a:cs typeface="+mn-ea"/>
              </a:endParaRPr>
            </a:p>
          </p:txBody>
        </p:sp>
      </p:grpSp>
      <p:grpSp>
        <p:nvGrpSpPr>
          <p:cNvPr id="44" name="组合 43"/>
          <p:cNvGrpSpPr/>
          <p:nvPr/>
        </p:nvGrpSpPr>
        <p:grpSpPr>
          <a:xfrm>
            <a:off x="6162018" y="4080060"/>
            <a:ext cx="1376200" cy="1430501"/>
            <a:chOff x="-2599398" y="-969305"/>
            <a:chExt cx="2471811" cy="2569006"/>
          </a:xfrm>
        </p:grpSpPr>
        <p:grpSp>
          <p:nvGrpSpPr>
            <p:cNvPr id="45" name="组合 44"/>
            <p:cNvGrpSpPr/>
            <p:nvPr/>
          </p:nvGrpSpPr>
          <p:grpSpPr>
            <a:xfrm rot="1825908">
              <a:off x="-2599398" y="-833675"/>
              <a:ext cx="858726" cy="663275"/>
              <a:chOff x="844200" y="2427892"/>
              <a:chExt cx="920048" cy="710640"/>
            </a:xfrm>
          </p:grpSpPr>
          <p:sp>
            <p:nvSpPr>
              <p:cNvPr id="51" name="圆角矩形 50"/>
              <p:cNvSpPr/>
              <p:nvPr/>
            </p:nvSpPr>
            <p:spPr>
              <a:xfrm>
                <a:off x="844200" y="2555036"/>
                <a:ext cx="920048" cy="453177"/>
              </a:xfrm>
              <a:prstGeom prst="roundRect">
                <a:avLst/>
              </a:prstGeom>
              <a:gradFill flip="none" rotWithShape="1">
                <a:gsLst>
                  <a:gs pos="16000">
                    <a:schemeClr val="bg1"/>
                  </a:gs>
                  <a:gs pos="0">
                    <a:schemeClr val="accent1">
                      <a:tint val="44500"/>
                      <a:satMod val="160000"/>
                    </a:schemeClr>
                  </a:gs>
                  <a:gs pos="100000">
                    <a:schemeClr val="accent1">
                      <a:tint val="23500"/>
                      <a:satMod val="160000"/>
                    </a:schemeClr>
                  </a:gs>
                  <a:gs pos="100000">
                    <a:schemeClr val="accent1">
                      <a:tint val="23500"/>
                      <a:satMod val="160000"/>
                    </a:schemeClr>
                  </a:gs>
                  <a:gs pos="3000">
                    <a:schemeClr val="accent1">
                      <a:tint val="23500"/>
                      <a:satMod val="160000"/>
                    </a:schemeClr>
                  </a:gs>
                </a:gsLst>
                <a:lin ang="0" scaled="1"/>
                <a:tileRect/>
              </a:gradFill>
              <a:ln>
                <a:noFill/>
              </a:ln>
              <a:effectLst>
                <a:outerShdw blurRad="38100" dist="50800" dir="5940000" sx="103000" sy="103000" algn="tr"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cs typeface="+mn-ea"/>
                </a:endParaRPr>
              </a:p>
            </p:txBody>
          </p:sp>
          <p:sp>
            <p:nvSpPr>
              <p:cNvPr id="52" name="TextBox 9"/>
              <p:cNvSpPr txBox="1"/>
              <p:nvPr/>
            </p:nvSpPr>
            <p:spPr>
              <a:xfrm>
                <a:off x="846897" y="2427892"/>
                <a:ext cx="614488" cy="710640"/>
              </a:xfrm>
              <a:prstGeom prst="rect">
                <a:avLst/>
              </a:prstGeom>
              <a:noFill/>
            </p:spPr>
            <p:txBody>
              <a:bodyPr wrap="none" rtlCol="0">
                <a:spAutoFit/>
              </a:bodyPr>
              <a:lstStyle/>
              <a:p>
                <a:r>
                  <a:rPr lang="en-US" altLang="zh-CN" dirty="0">
                    <a:solidFill>
                      <a:schemeClr val="accent4"/>
                    </a:solidFill>
                    <a:latin typeface="+mn-ea"/>
                    <a:cs typeface="+mn-ea"/>
                  </a:rPr>
                  <a:t>4</a:t>
                </a:r>
                <a:endParaRPr lang="zh-CN" altLang="en-US" dirty="0">
                  <a:solidFill>
                    <a:schemeClr val="accent4"/>
                  </a:solidFill>
                  <a:latin typeface="+mn-ea"/>
                  <a:cs typeface="+mn-ea"/>
                </a:endParaRPr>
              </a:p>
            </p:txBody>
          </p:sp>
        </p:grpSp>
        <p:sp>
          <p:nvSpPr>
            <p:cNvPr id="46" name="等腰三角形 6"/>
            <p:cNvSpPr/>
            <p:nvPr/>
          </p:nvSpPr>
          <p:spPr>
            <a:xfrm rot="5400000">
              <a:off x="-1652386" y="-393750"/>
              <a:ext cx="1631704" cy="1417894"/>
            </a:xfrm>
            <a:custGeom>
              <a:avLst/>
              <a:gdLst/>
              <a:ahLst/>
              <a:cxnLst/>
              <a:rect l="l" t="t" r="r" b="b"/>
              <a:pathLst>
                <a:path w="1442096" h="1253131">
                  <a:moveTo>
                    <a:pt x="718151" y="253224"/>
                  </a:moveTo>
                  <a:cubicBezTo>
                    <a:pt x="700773" y="253430"/>
                    <a:pt x="684221" y="260858"/>
                    <a:pt x="677159" y="274888"/>
                  </a:cubicBezTo>
                  <a:lnTo>
                    <a:pt x="229299" y="1047059"/>
                  </a:lnTo>
                  <a:cubicBezTo>
                    <a:pt x="209028" y="1075284"/>
                    <a:pt x="228369" y="1120015"/>
                    <a:pt x="272470" y="1121832"/>
                  </a:cubicBezTo>
                  <a:lnTo>
                    <a:pt x="1168784" y="1121832"/>
                  </a:lnTo>
                  <a:cubicBezTo>
                    <a:pt x="1217836" y="1120016"/>
                    <a:pt x="1232226" y="1083537"/>
                    <a:pt x="1211954" y="1047058"/>
                  </a:cubicBezTo>
                  <a:lnTo>
                    <a:pt x="764096" y="274888"/>
                  </a:lnTo>
                  <a:cubicBezTo>
                    <a:pt x="753733" y="260032"/>
                    <a:pt x="735529" y="253017"/>
                    <a:pt x="718151" y="253224"/>
                  </a:cubicBezTo>
                  <a:close/>
                  <a:moveTo>
                    <a:pt x="716868" y="7"/>
                  </a:moveTo>
                  <a:cubicBezTo>
                    <a:pt x="741939" y="-291"/>
                    <a:pt x="768201" y="9830"/>
                    <a:pt x="783151" y="31261"/>
                  </a:cubicBezTo>
                  <a:lnTo>
                    <a:pt x="1429268" y="1145256"/>
                  </a:lnTo>
                  <a:cubicBezTo>
                    <a:pt x="1458514" y="1197883"/>
                    <a:pt x="1437753" y="1250511"/>
                    <a:pt x="1366987" y="1253131"/>
                  </a:cubicBezTo>
                  <a:lnTo>
                    <a:pt x="73893" y="1253131"/>
                  </a:lnTo>
                  <a:cubicBezTo>
                    <a:pt x="10269" y="1250510"/>
                    <a:pt x="-17634" y="1185977"/>
                    <a:pt x="11611" y="1145257"/>
                  </a:cubicBezTo>
                  <a:lnTo>
                    <a:pt x="657729" y="31261"/>
                  </a:lnTo>
                  <a:cubicBezTo>
                    <a:pt x="667917" y="11021"/>
                    <a:pt x="691797" y="305"/>
                    <a:pt x="716868" y="7"/>
                  </a:cubicBezTo>
                  <a:close/>
                </a:path>
              </a:pathLst>
            </a:cu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CN" altLang="en-US">
                <a:latin typeface="+mn-ea"/>
                <a:cs typeface="+mn-ea"/>
              </a:endParaRPr>
            </a:p>
          </p:txBody>
        </p:sp>
        <p:sp>
          <p:nvSpPr>
            <p:cNvPr id="47" name="等腰三角形 6"/>
            <p:cNvSpPr/>
            <p:nvPr/>
          </p:nvSpPr>
          <p:spPr>
            <a:xfrm rot="5400000">
              <a:off x="-1348920" y="-59336"/>
              <a:ext cx="862021" cy="749066"/>
            </a:xfrm>
            <a:custGeom>
              <a:avLst/>
              <a:gdLst/>
              <a:ahLst/>
              <a:cxnLst/>
              <a:rect l="l" t="t" r="r" b="b"/>
              <a:pathLst>
                <a:path w="1442096" h="1253131">
                  <a:moveTo>
                    <a:pt x="718151" y="253224"/>
                  </a:moveTo>
                  <a:cubicBezTo>
                    <a:pt x="700773" y="253430"/>
                    <a:pt x="684221" y="260858"/>
                    <a:pt x="677159" y="274888"/>
                  </a:cubicBezTo>
                  <a:lnTo>
                    <a:pt x="229299" y="1047059"/>
                  </a:lnTo>
                  <a:cubicBezTo>
                    <a:pt x="209028" y="1075284"/>
                    <a:pt x="228369" y="1120015"/>
                    <a:pt x="272470" y="1121832"/>
                  </a:cubicBezTo>
                  <a:lnTo>
                    <a:pt x="1168784" y="1121832"/>
                  </a:lnTo>
                  <a:cubicBezTo>
                    <a:pt x="1217836" y="1120016"/>
                    <a:pt x="1232226" y="1083537"/>
                    <a:pt x="1211954" y="1047058"/>
                  </a:cubicBezTo>
                  <a:lnTo>
                    <a:pt x="764096" y="274888"/>
                  </a:lnTo>
                  <a:cubicBezTo>
                    <a:pt x="753733" y="260032"/>
                    <a:pt x="735529" y="253017"/>
                    <a:pt x="718151" y="253224"/>
                  </a:cubicBezTo>
                  <a:close/>
                  <a:moveTo>
                    <a:pt x="716868" y="7"/>
                  </a:moveTo>
                  <a:cubicBezTo>
                    <a:pt x="741939" y="-291"/>
                    <a:pt x="768201" y="9830"/>
                    <a:pt x="783151" y="31261"/>
                  </a:cubicBezTo>
                  <a:lnTo>
                    <a:pt x="1429268" y="1145256"/>
                  </a:lnTo>
                  <a:cubicBezTo>
                    <a:pt x="1458514" y="1197883"/>
                    <a:pt x="1437753" y="1250511"/>
                    <a:pt x="1366987" y="1253131"/>
                  </a:cubicBezTo>
                  <a:lnTo>
                    <a:pt x="73893" y="1253131"/>
                  </a:lnTo>
                  <a:cubicBezTo>
                    <a:pt x="10269" y="1250510"/>
                    <a:pt x="-17634" y="1185977"/>
                    <a:pt x="11611" y="1145257"/>
                  </a:cubicBezTo>
                  <a:lnTo>
                    <a:pt x="657729" y="31261"/>
                  </a:lnTo>
                  <a:cubicBezTo>
                    <a:pt x="667917" y="11021"/>
                    <a:pt x="691797" y="305"/>
                    <a:pt x="716868" y="7"/>
                  </a:cubicBezTo>
                  <a:close/>
                </a:path>
              </a:pathLst>
            </a:cu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CN" altLang="en-US">
                <a:latin typeface="+mn-ea"/>
                <a:cs typeface="+mn-ea"/>
              </a:endParaRPr>
            </a:p>
          </p:txBody>
        </p:sp>
        <p:sp>
          <p:nvSpPr>
            <p:cNvPr id="48" name="等腰三角形 6"/>
            <p:cNvSpPr/>
            <p:nvPr/>
          </p:nvSpPr>
          <p:spPr>
            <a:xfrm rot="5400000">
              <a:off x="-2743791" y="-273068"/>
              <a:ext cx="2569006" cy="1176531"/>
            </a:xfrm>
            <a:custGeom>
              <a:avLst/>
              <a:gdLst/>
              <a:ahLst/>
              <a:cxnLst/>
              <a:rect l="l" t="t" r="r" b="b"/>
              <a:pathLst>
                <a:path w="2952329" h="1352082">
                  <a:moveTo>
                    <a:pt x="679890" y="0"/>
                  </a:moveTo>
                  <a:lnTo>
                    <a:pt x="2269951" y="0"/>
                  </a:lnTo>
                  <a:lnTo>
                    <a:pt x="2926067" y="1131235"/>
                  </a:lnTo>
                  <a:cubicBezTo>
                    <a:pt x="2985941" y="1238976"/>
                    <a:pt x="2943438" y="1346718"/>
                    <a:pt x="2798562" y="1352082"/>
                  </a:cubicBezTo>
                  <a:lnTo>
                    <a:pt x="151278" y="1352082"/>
                  </a:lnTo>
                  <a:cubicBezTo>
                    <a:pt x="21024" y="1346716"/>
                    <a:pt x="-36100" y="1214601"/>
                    <a:pt x="23772" y="1131237"/>
                  </a:cubicBezTo>
                  <a:close/>
                </a:path>
              </a:pathLst>
            </a:custGeom>
          </p:spPr>
          <p:style>
            <a:lnRef idx="3">
              <a:schemeClr val="lt1"/>
            </a:lnRef>
            <a:fillRef idx="1">
              <a:schemeClr val="accent4"/>
            </a:fillRef>
            <a:effectRef idx="1">
              <a:schemeClr val="accent4"/>
            </a:effectRef>
            <a:fontRef idx="minor">
              <a:schemeClr val="lt1"/>
            </a:fontRef>
          </p:style>
          <p:txBody>
            <a:bodyPr rtlCol="0" anchor="ctr"/>
            <a:lstStyle/>
            <a:p>
              <a:pPr algn="ctr"/>
              <a:endParaRPr lang="zh-CN" altLang="en-US">
                <a:latin typeface="+mn-ea"/>
                <a:cs typeface="+mn-ea"/>
              </a:endParaRPr>
            </a:p>
          </p:txBody>
        </p:sp>
        <p:sp>
          <p:nvSpPr>
            <p:cNvPr id="49" name="等腰三角形 6"/>
            <p:cNvSpPr/>
            <p:nvPr/>
          </p:nvSpPr>
          <p:spPr>
            <a:xfrm rot="5400000">
              <a:off x="-1290348" y="-125610"/>
              <a:ext cx="340008" cy="295455"/>
            </a:xfrm>
            <a:custGeom>
              <a:avLst/>
              <a:gdLst>
                <a:gd name="connsiteX0" fmla="*/ 1417657 w 1417657"/>
                <a:gd name="connsiteY0" fmla="*/ 1136219 h 1244094"/>
                <a:gd name="connsiteX1" fmla="*/ 1355376 w 1417657"/>
                <a:gd name="connsiteY1" fmla="*/ 1244094 h 1244094"/>
                <a:gd name="connsiteX2" fmla="*/ 62282 w 1417657"/>
                <a:gd name="connsiteY2" fmla="*/ 1244094 h 1244094"/>
                <a:gd name="connsiteX3" fmla="*/ 0 w 1417657"/>
                <a:gd name="connsiteY3" fmla="*/ 1136220 h 1244094"/>
                <a:gd name="connsiteX4" fmla="*/ 646118 w 1417657"/>
                <a:gd name="connsiteY4" fmla="*/ 22224 h 1244094"/>
                <a:gd name="connsiteX5" fmla="*/ 771540 w 1417657"/>
                <a:gd name="connsiteY5" fmla="*/ 22224 h 1244094"/>
                <a:gd name="connsiteX6" fmla="*/ 1417657 w 1417657"/>
                <a:gd name="connsiteY6" fmla="*/ 1136219 h 1244094"/>
                <a:gd name="connsiteX0-1" fmla="*/ 1417657 w 1417657"/>
                <a:gd name="connsiteY0-2" fmla="*/ 1148021 h 1255896"/>
                <a:gd name="connsiteX1-3" fmla="*/ 1355376 w 1417657"/>
                <a:gd name="connsiteY1-4" fmla="*/ 1255896 h 1255896"/>
                <a:gd name="connsiteX2-5" fmla="*/ 62282 w 1417657"/>
                <a:gd name="connsiteY2-6" fmla="*/ 1255896 h 1255896"/>
                <a:gd name="connsiteX3-7" fmla="*/ 0 w 1417657"/>
                <a:gd name="connsiteY3-8" fmla="*/ 1148022 h 1255896"/>
                <a:gd name="connsiteX4-9" fmla="*/ 646118 w 1417657"/>
                <a:gd name="connsiteY4-10" fmla="*/ 34026 h 1255896"/>
                <a:gd name="connsiteX5-11" fmla="*/ 771540 w 1417657"/>
                <a:gd name="connsiteY5-12" fmla="*/ 34026 h 1255896"/>
                <a:gd name="connsiteX6-13" fmla="*/ 1417657 w 1417657"/>
                <a:gd name="connsiteY6-14" fmla="*/ 1148021 h 1255896"/>
                <a:gd name="connsiteX0-15" fmla="*/ 1417657 w 1417657"/>
                <a:gd name="connsiteY0-16" fmla="*/ 1145256 h 1253131"/>
                <a:gd name="connsiteX1-17" fmla="*/ 1355376 w 1417657"/>
                <a:gd name="connsiteY1-18" fmla="*/ 1253131 h 1253131"/>
                <a:gd name="connsiteX2-19" fmla="*/ 62282 w 1417657"/>
                <a:gd name="connsiteY2-20" fmla="*/ 1253131 h 1253131"/>
                <a:gd name="connsiteX3-21" fmla="*/ 0 w 1417657"/>
                <a:gd name="connsiteY3-22" fmla="*/ 1145257 h 1253131"/>
                <a:gd name="connsiteX4-23" fmla="*/ 646118 w 1417657"/>
                <a:gd name="connsiteY4-24" fmla="*/ 31261 h 1253131"/>
                <a:gd name="connsiteX5-25" fmla="*/ 771540 w 1417657"/>
                <a:gd name="connsiteY5-26" fmla="*/ 31261 h 1253131"/>
                <a:gd name="connsiteX6-27" fmla="*/ 1417657 w 1417657"/>
                <a:gd name="connsiteY6-28" fmla="*/ 1145256 h 1253131"/>
                <a:gd name="connsiteX0-29" fmla="*/ 1422255 w 1422255"/>
                <a:gd name="connsiteY0-30" fmla="*/ 1145256 h 1253131"/>
                <a:gd name="connsiteX1-31" fmla="*/ 1359974 w 1422255"/>
                <a:gd name="connsiteY1-32" fmla="*/ 1253131 h 1253131"/>
                <a:gd name="connsiteX2-33" fmla="*/ 66880 w 1422255"/>
                <a:gd name="connsiteY2-34" fmla="*/ 1253131 h 1253131"/>
                <a:gd name="connsiteX3-35" fmla="*/ 4598 w 1422255"/>
                <a:gd name="connsiteY3-36" fmla="*/ 1145257 h 1253131"/>
                <a:gd name="connsiteX4-37" fmla="*/ 650716 w 1422255"/>
                <a:gd name="connsiteY4-38" fmla="*/ 31261 h 1253131"/>
                <a:gd name="connsiteX5-39" fmla="*/ 776138 w 1422255"/>
                <a:gd name="connsiteY5-40" fmla="*/ 31261 h 1253131"/>
                <a:gd name="connsiteX6-41" fmla="*/ 1422255 w 1422255"/>
                <a:gd name="connsiteY6-42" fmla="*/ 1145256 h 1253131"/>
                <a:gd name="connsiteX0-43" fmla="*/ 1426204 w 1426204"/>
                <a:gd name="connsiteY0-44" fmla="*/ 1145256 h 1253131"/>
                <a:gd name="connsiteX1-45" fmla="*/ 1363923 w 1426204"/>
                <a:gd name="connsiteY1-46" fmla="*/ 1253131 h 1253131"/>
                <a:gd name="connsiteX2-47" fmla="*/ 70829 w 1426204"/>
                <a:gd name="connsiteY2-48" fmla="*/ 1253131 h 1253131"/>
                <a:gd name="connsiteX3-49" fmla="*/ 8547 w 1426204"/>
                <a:gd name="connsiteY3-50" fmla="*/ 1145257 h 1253131"/>
                <a:gd name="connsiteX4-51" fmla="*/ 654665 w 1426204"/>
                <a:gd name="connsiteY4-52" fmla="*/ 31261 h 1253131"/>
                <a:gd name="connsiteX5-53" fmla="*/ 780087 w 1426204"/>
                <a:gd name="connsiteY5-54" fmla="*/ 31261 h 1253131"/>
                <a:gd name="connsiteX6-55" fmla="*/ 1426204 w 1426204"/>
                <a:gd name="connsiteY6-56" fmla="*/ 1145256 h 1253131"/>
                <a:gd name="connsiteX0-57" fmla="*/ 1429268 w 1429268"/>
                <a:gd name="connsiteY0-58" fmla="*/ 1145256 h 1253131"/>
                <a:gd name="connsiteX1-59" fmla="*/ 1366987 w 1429268"/>
                <a:gd name="connsiteY1-60" fmla="*/ 1253131 h 1253131"/>
                <a:gd name="connsiteX2-61" fmla="*/ 73893 w 1429268"/>
                <a:gd name="connsiteY2-62" fmla="*/ 1253131 h 1253131"/>
                <a:gd name="connsiteX3-63" fmla="*/ 11611 w 1429268"/>
                <a:gd name="connsiteY3-64" fmla="*/ 1145257 h 1253131"/>
                <a:gd name="connsiteX4-65" fmla="*/ 657729 w 1429268"/>
                <a:gd name="connsiteY4-66" fmla="*/ 31261 h 1253131"/>
                <a:gd name="connsiteX5-67" fmla="*/ 783151 w 1429268"/>
                <a:gd name="connsiteY5-68" fmla="*/ 31261 h 1253131"/>
                <a:gd name="connsiteX6-69" fmla="*/ 1429268 w 1429268"/>
                <a:gd name="connsiteY6-70" fmla="*/ 1145256 h 1253131"/>
                <a:gd name="connsiteX0-71" fmla="*/ 1429268 w 1435433"/>
                <a:gd name="connsiteY0-72" fmla="*/ 1145256 h 1253131"/>
                <a:gd name="connsiteX1-73" fmla="*/ 1366987 w 1435433"/>
                <a:gd name="connsiteY1-74" fmla="*/ 1253131 h 1253131"/>
                <a:gd name="connsiteX2-75" fmla="*/ 73893 w 1435433"/>
                <a:gd name="connsiteY2-76" fmla="*/ 1253131 h 1253131"/>
                <a:gd name="connsiteX3-77" fmla="*/ 11611 w 1435433"/>
                <a:gd name="connsiteY3-78" fmla="*/ 1145257 h 1253131"/>
                <a:gd name="connsiteX4-79" fmla="*/ 657729 w 1435433"/>
                <a:gd name="connsiteY4-80" fmla="*/ 31261 h 1253131"/>
                <a:gd name="connsiteX5-81" fmla="*/ 783151 w 1435433"/>
                <a:gd name="connsiteY5-82" fmla="*/ 31261 h 1253131"/>
                <a:gd name="connsiteX6-83" fmla="*/ 1429268 w 1435433"/>
                <a:gd name="connsiteY6-84" fmla="*/ 1145256 h 1253131"/>
                <a:gd name="connsiteX0-85" fmla="*/ 1429268 w 1438819"/>
                <a:gd name="connsiteY0-86" fmla="*/ 1145256 h 1253131"/>
                <a:gd name="connsiteX1-87" fmla="*/ 1366987 w 1438819"/>
                <a:gd name="connsiteY1-88" fmla="*/ 1253131 h 1253131"/>
                <a:gd name="connsiteX2-89" fmla="*/ 73893 w 1438819"/>
                <a:gd name="connsiteY2-90" fmla="*/ 1253131 h 1253131"/>
                <a:gd name="connsiteX3-91" fmla="*/ 11611 w 1438819"/>
                <a:gd name="connsiteY3-92" fmla="*/ 1145257 h 1253131"/>
                <a:gd name="connsiteX4-93" fmla="*/ 657729 w 1438819"/>
                <a:gd name="connsiteY4-94" fmla="*/ 31261 h 1253131"/>
                <a:gd name="connsiteX5-95" fmla="*/ 783151 w 1438819"/>
                <a:gd name="connsiteY5-96" fmla="*/ 31261 h 1253131"/>
                <a:gd name="connsiteX6-97" fmla="*/ 1429268 w 1438819"/>
                <a:gd name="connsiteY6-98" fmla="*/ 1145256 h 1253131"/>
                <a:gd name="connsiteX0-99" fmla="*/ 1429268 w 1439817"/>
                <a:gd name="connsiteY0-100" fmla="*/ 1145256 h 1253131"/>
                <a:gd name="connsiteX1-101" fmla="*/ 1366987 w 1439817"/>
                <a:gd name="connsiteY1-102" fmla="*/ 1253131 h 1253131"/>
                <a:gd name="connsiteX2-103" fmla="*/ 73893 w 1439817"/>
                <a:gd name="connsiteY2-104" fmla="*/ 1253131 h 1253131"/>
                <a:gd name="connsiteX3-105" fmla="*/ 11611 w 1439817"/>
                <a:gd name="connsiteY3-106" fmla="*/ 1145257 h 1253131"/>
                <a:gd name="connsiteX4-107" fmla="*/ 657729 w 1439817"/>
                <a:gd name="connsiteY4-108" fmla="*/ 31261 h 1253131"/>
                <a:gd name="connsiteX5-109" fmla="*/ 783151 w 1439817"/>
                <a:gd name="connsiteY5-110" fmla="*/ 31261 h 1253131"/>
                <a:gd name="connsiteX6-111" fmla="*/ 1429268 w 1439817"/>
                <a:gd name="connsiteY6-112" fmla="*/ 1145256 h 1253131"/>
                <a:gd name="connsiteX0-113" fmla="*/ 1429268 w 1442096"/>
                <a:gd name="connsiteY0-114" fmla="*/ 1145256 h 1253131"/>
                <a:gd name="connsiteX1-115" fmla="*/ 1366987 w 1442096"/>
                <a:gd name="connsiteY1-116" fmla="*/ 1253131 h 1253131"/>
                <a:gd name="connsiteX2-117" fmla="*/ 73893 w 1442096"/>
                <a:gd name="connsiteY2-118" fmla="*/ 1253131 h 1253131"/>
                <a:gd name="connsiteX3-119" fmla="*/ 11611 w 1442096"/>
                <a:gd name="connsiteY3-120" fmla="*/ 1145257 h 1253131"/>
                <a:gd name="connsiteX4-121" fmla="*/ 657729 w 1442096"/>
                <a:gd name="connsiteY4-122" fmla="*/ 31261 h 1253131"/>
                <a:gd name="connsiteX5-123" fmla="*/ 783151 w 1442096"/>
                <a:gd name="connsiteY5-124" fmla="*/ 31261 h 1253131"/>
                <a:gd name="connsiteX6-125" fmla="*/ 1429268 w 1442096"/>
                <a:gd name="connsiteY6-126" fmla="*/ 1145256 h 12531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1442096" h="1253131">
                  <a:moveTo>
                    <a:pt x="1429268" y="1145256"/>
                  </a:moveTo>
                  <a:cubicBezTo>
                    <a:pt x="1458514" y="1197883"/>
                    <a:pt x="1437753" y="1250511"/>
                    <a:pt x="1366987" y="1253131"/>
                  </a:cubicBezTo>
                  <a:lnTo>
                    <a:pt x="73893" y="1253131"/>
                  </a:lnTo>
                  <a:cubicBezTo>
                    <a:pt x="10269" y="1250510"/>
                    <a:pt x="-17634" y="1185977"/>
                    <a:pt x="11611" y="1145257"/>
                  </a:cubicBezTo>
                  <a:lnTo>
                    <a:pt x="657729" y="31261"/>
                  </a:lnTo>
                  <a:cubicBezTo>
                    <a:pt x="678105" y="-9220"/>
                    <a:pt x="753250" y="-11602"/>
                    <a:pt x="783151" y="31261"/>
                  </a:cubicBezTo>
                  <a:lnTo>
                    <a:pt x="1429268" y="114525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n-ea"/>
                <a:cs typeface="+mn-ea"/>
              </a:endParaRPr>
            </a:p>
          </p:txBody>
        </p:sp>
        <p:sp>
          <p:nvSpPr>
            <p:cNvPr id="50" name="TextBox 7"/>
            <p:cNvSpPr txBox="1"/>
            <p:nvPr/>
          </p:nvSpPr>
          <p:spPr>
            <a:xfrm>
              <a:off x="-1932034" y="-647783"/>
              <a:ext cx="718643" cy="1925959"/>
            </a:xfrm>
            <a:prstGeom prst="rect">
              <a:avLst/>
            </a:prstGeom>
            <a:noFill/>
          </p:spPr>
          <p:txBody>
            <a:bodyPr vert="eaVert" wrap="square" rtlCol="0">
              <a:spAutoFit/>
            </a:bodyPr>
            <a:lstStyle/>
            <a:p>
              <a:pPr algn="ctr"/>
              <a:r>
                <a:rPr lang="zh-CN" altLang="en-US" sz="1400" b="1" dirty="0">
                  <a:solidFill>
                    <a:schemeClr val="bg1"/>
                  </a:solidFill>
                  <a:latin typeface="+mn-ea"/>
                  <a:cs typeface="+mn-ea"/>
                </a:rPr>
                <a:t>输入标题</a:t>
              </a:r>
              <a:endParaRPr lang="en-US" altLang="zh-CN" sz="1400" b="1" dirty="0">
                <a:solidFill>
                  <a:schemeClr val="bg1"/>
                </a:solidFill>
                <a:latin typeface="+mn-ea"/>
                <a:cs typeface="+mn-ea"/>
              </a:endParaRPr>
            </a:p>
          </p:txBody>
        </p:sp>
      </p:grpSp>
      <p:sp>
        <p:nvSpPr>
          <p:cNvPr id="2" name="标题 1"/>
          <p:cNvSpPr>
            <a:spLocks noGrp="1"/>
          </p:cNvSpPr>
          <p:nvPr>
            <p:ph type="title"/>
          </p:nvPr>
        </p:nvSpPr>
        <p:spPr/>
        <p:txBody>
          <a:bodyPr/>
          <a:lstStyle/>
          <a:p>
            <a:r>
              <a:rPr lang="zh-CN" altLang="en-US" dirty="0">
                <a:ea typeface="+mn-ea"/>
                <a:cs typeface="+mn-ea"/>
              </a:rPr>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0-#ppt_w/2"/>
                                          </p:val>
                                        </p:tav>
                                        <p:tav tm="100000">
                                          <p:val>
                                            <p:strVal val="#ppt_x"/>
                                          </p:val>
                                        </p:tav>
                                      </p:tavLst>
                                    </p:anim>
                                    <p:anim calcmode="lin" valueType="num">
                                      <p:cBhvr additive="base">
                                        <p:cTn id="8" dur="500" fill="hold"/>
                                        <p:tgtEl>
                                          <p:spTgt spid="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par>
                          <p:cTn id="13" fill="hold">
                            <p:stCondLst>
                              <p:cond delay="1000"/>
                            </p:stCondLst>
                            <p:childTnLst>
                              <p:par>
                                <p:cTn id="14" presetID="2" presetClass="entr" presetSubtype="8" fill="hold" nodeType="after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additive="base">
                                        <p:cTn id="16" dur="500" fill="hold"/>
                                        <p:tgtEl>
                                          <p:spTgt spid="20"/>
                                        </p:tgtEl>
                                        <p:attrNameLst>
                                          <p:attrName>ppt_x</p:attrName>
                                        </p:attrNameLst>
                                      </p:cBhvr>
                                      <p:tavLst>
                                        <p:tav tm="0">
                                          <p:val>
                                            <p:strVal val="0-#ppt_w/2"/>
                                          </p:val>
                                        </p:tav>
                                        <p:tav tm="100000">
                                          <p:val>
                                            <p:strVal val="#ppt_x"/>
                                          </p:val>
                                        </p:tav>
                                      </p:tavLst>
                                    </p:anim>
                                    <p:anim calcmode="lin" valueType="num">
                                      <p:cBhvr additive="base">
                                        <p:cTn id="17" dur="500" fill="hold"/>
                                        <p:tgtEl>
                                          <p:spTgt spid="20"/>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left)">
                                      <p:cBhvr>
                                        <p:cTn id="21" dur="500"/>
                                        <p:tgtEl>
                                          <p:spTgt spid="17"/>
                                        </p:tgtEl>
                                      </p:cBhvr>
                                    </p:animEffect>
                                  </p:childTnLst>
                                </p:cTn>
                              </p:par>
                            </p:childTnLst>
                          </p:cTn>
                        </p:par>
                        <p:par>
                          <p:cTn id="22" fill="hold">
                            <p:stCondLst>
                              <p:cond delay="2000"/>
                            </p:stCondLst>
                            <p:childTnLst>
                              <p:par>
                                <p:cTn id="23" presetID="2" presetClass="entr" presetSubtype="8" fill="hold" nodeType="afterEffect">
                                  <p:stCondLst>
                                    <p:cond delay="0"/>
                                  </p:stCondLst>
                                  <p:childTnLst>
                                    <p:set>
                                      <p:cBhvr>
                                        <p:cTn id="24" dur="1" fill="hold">
                                          <p:stCondLst>
                                            <p:cond delay="0"/>
                                          </p:stCondLst>
                                        </p:cTn>
                                        <p:tgtEl>
                                          <p:spTgt spid="32"/>
                                        </p:tgtEl>
                                        <p:attrNameLst>
                                          <p:attrName>style.visibility</p:attrName>
                                        </p:attrNameLst>
                                      </p:cBhvr>
                                      <p:to>
                                        <p:strVal val="visible"/>
                                      </p:to>
                                    </p:set>
                                    <p:anim calcmode="lin" valueType="num">
                                      <p:cBhvr additive="base">
                                        <p:cTn id="25" dur="500" fill="hold"/>
                                        <p:tgtEl>
                                          <p:spTgt spid="32"/>
                                        </p:tgtEl>
                                        <p:attrNameLst>
                                          <p:attrName>ppt_x</p:attrName>
                                        </p:attrNameLst>
                                      </p:cBhvr>
                                      <p:tavLst>
                                        <p:tav tm="0">
                                          <p:val>
                                            <p:strVal val="0-#ppt_w/2"/>
                                          </p:val>
                                        </p:tav>
                                        <p:tav tm="100000">
                                          <p:val>
                                            <p:strVal val="#ppt_x"/>
                                          </p:val>
                                        </p:tav>
                                      </p:tavLst>
                                    </p:anim>
                                    <p:anim calcmode="lin" valueType="num">
                                      <p:cBhvr additive="base">
                                        <p:cTn id="26" dur="500" fill="hold"/>
                                        <p:tgtEl>
                                          <p:spTgt spid="32"/>
                                        </p:tgtEl>
                                        <p:attrNameLst>
                                          <p:attrName>ppt_y</p:attrName>
                                        </p:attrNameLst>
                                      </p:cBhvr>
                                      <p:tavLst>
                                        <p:tav tm="0">
                                          <p:val>
                                            <p:strVal val="#ppt_y"/>
                                          </p:val>
                                        </p:tav>
                                        <p:tav tm="100000">
                                          <p:val>
                                            <p:strVal val="#ppt_y"/>
                                          </p:val>
                                        </p:tav>
                                      </p:tavLst>
                                    </p:anim>
                                  </p:childTnLst>
                                </p:cTn>
                              </p:par>
                            </p:childTnLst>
                          </p:cTn>
                        </p:par>
                        <p:par>
                          <p:cTn id="27" fill="hold">
                            <p:stCondLst>
                              <p:cond delay="2500"/>
                            </p:stCondLst>
                            <p:childTnLst>
                              <p:par>
                                <p:cTn id="28" presetID="22" presetClass="entr" presetSubtype="8" fill="hold" nodeType="after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wipe(left)">
                                      <p:cBhvr>
                                        <p:cTn id="30" dur="500"/>
                                        <p:tgtEl>
                                          <p:spTgt spid="29"/>
                                        </p:tgtEl>
                                      </p:cBhvr>
                                    </p:animEffect>
                                  </p:childTnLst>
                                </p:cTn>
                              </p:par>
                            </p:childTnLst>
                          </p:cTn>
                        </p:par>
                        <p:par>
                          <p:cTn id="31" fill="hold">
                            <p:stCondLst>
                              <p:cond delay="3000"/>
                            </p:stCondLst>
                            <p:childTnLst>
                              <p:par>
                                <p:cTn id="32" presetID="2" presetClass="entr" presetSubtype="8" fill="hold" nodeType="afterEffect">
                                  <p:stCondLst>
                                    <p:cond delay="0"/>
                                  </p:stCondLst>
                                  <p:childTnLst>
                                    <p:set>
                                      <p:cBhvr>
                                        <p:cTn id="33" dur="1" fill="hold">
                                          <p:stCondLst>
                                            <p:cond delay="0"/>
                                          </p:stCondLst>
                                        </p:cTn>
                                        <p:tgtEl>
                                          <p:spTgt spid="44"/>
                                        </p:tgtEl>
                                        <p:attrNameLst>
                                          <p:attrName>style.visibility</p:attrName>
                                        </p:attrNameLst>
                                      </p:cBhvr>
                                      <p:to>
                                        <p:strVal val="visible"/>
                                      </p:to>
                                    </p:set>
                                    <p:anim calcmode="lin" valueType="num">
                                      <p:cBhvr additive="base">
                                        <p:cTn id="34" dur="500" fill="hold"/>
                                        <p:tgtEl>
                                          <p:spTgt spid="44"/>
                                        </p:tgtEl>
                                        <p:attrNameLst>
                                          <p:attrName>ppt_x</p:attrName>
                                        </p:attrNameLst>
                                      </p:cBhvr>
                                      <p:tavLst>
                                        <p:tav tm="0">
                                          <p:val>
                                            <p:strVal val="0-#ppt_w/2"/>
                                          </p:val>
                                        </p:tav>
                                        <p:tav tm="100000">
                                          <p:val>
                                            <p:strVal val="#ppt_x"/>
                                          </p:val>
                                        </p:tav>
                                      </p:tavLst>
                                    </p:anim>
                                    <p:anim calcmode="lin" valueType="num">
                                      <p:cBhvr additive="base">
                                        <p:cTn id="35" dur="500" fill="hold"/>
                                        <p:tgtEl>
                                          <p:spTgt spid="44"/>
                                        </p:tgtEl>
                                        <p:attrNameLst>
                                          <p:attrName>ppt_y</p:attrName>
                                        </p:attrNameLst>
                                      </p:cBhvr>
                                      <p:tavLst>
                                        <p:tav tm="0">
                                          <p:val>
                                            <p:strVal val="#ppt_y"/>
                                          </p:val>
                                        </p:tav>
                                        <p:tav tm="100000">
                                          <p:val>
                                            <p:strVal val="#ppt_y"/>
                                          </p:val>
                                        </p:tav>
                                      </p:tavLst>
                                    </p:anim>
                                  </p:childTnLst>
                                </p:cTn>
                              </p:par>
                            </p:childTnLst>
                          </p:cTn>
                        </p:par>
                        <p:par>
                          <p:cTn id="36" fill="hold">
                            <p:stCondLst>
                              <p:cond delay="3500"/>
                            </p:stCondLst>
                            <p:childTnLst>
                              <p:par>
                                <p:cTn id="37" presetID="22" presetClass="entr" presetSubtype="8" fill="hold" nodeType="after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wipe(left)">
                                      <p:cBhvr>
                                        <p:cTn id="39"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l="13000" t="-7000" r="-13000" b="-7000"/>
          </a:stretch>
        </a:blipFill>
        <a:effectLst/>
      </p:bgPr>
    </p:bg>
    <p:spTree>
      <p:nvGrpSpPr>
        <p:cNvPr id="1" name=""/>
        <p:cNvGrpSpPr/>
        <p:nvPr/>
      </p:nvGrpSpPr>
      <p:grpSpPr>
        <a:xfrm>
          <a:off x="0" y="0"/>
          <a:ext cx="0" cy="0"/>
          <a:chOff x="0" y="0"/>
          <a:chExt cx="0" cy="0"/>
        </a:xfrm>
      </p:grpSpPr>
      <p:sp>
        <p:nvSpPr>
          <p:cNvPr id="2" name="矩形 1"/>
          <p:cNvSpPr/>
          <p:nvPr/>
        </p:nvSpPr>
        <p:spPr>
          <a:xfrm>
            <a:off x="0" y="0"/>
            <a:ext cx="7510072" cy="6858000"/>
          </a:xfrm>
          <a:prstGeom prst="rect">
            <a:avLst/>
          </a:prstGeom>
          <a:solidFill>
            <a:srgbClr val="6092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Rectangle 3"/>
          <p:cNvSpPr txBox="1">
            <a:spLocks noChangeArrowheads="1"/>
          </p:cNvSpPr>
          <p:nvPr/>
        </p:nvSpPr>
        <p:spPr bwMode="auto">
          <a:xfrm>
            <a:off x="8445334" y="1002608"/>
            <a:ext cx="1720134" cy="601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har char="•"/>
              <a:defRPr sz="2000">
                <a:solidFill>
                  <a:schemeClr val="accent1"/>
                </a:solidFill>
                <a:latin typeface="Arial" panose="020B0604020202020204" pitchFamily="34" charset="0"/>
                <a:ea typeface="微软雅黑" panose="020B0503020204020204" charset="-122"/>
              </a:defRPr>
            </a:lvl1pPr>
            <a:lvl2pPr marL="742950" indent="-285750">
              <a:spcBef>
                <a:spcPct val="20000"/>
              </a:spcBef>
              <a:buChar char="–"/>
              <a:defRPr sz="2000">
                <a:solidFill>
                  <a:schemeClr val="accent1"/>
                </a:solidFill>
                <a:latin typeface="Arial" panose="020B0604020202020204" pitchFamily="34" charset="0"/>
                <a:ea typeface="仿宋_GB2312" panose="02010609030101010101"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dist" eaLnBrk="1" hangingPunct="1">
              <a:spcBef>
                <a:spcPct val="0"/>
              </a:spcBef>
              <a:buFontTx/>
              <a:buNone/>
            </a:pPr>
            <a:r>
              <a:rPr lang="zh-CN" altLang="en-US" sz="4400" b="1">
                <a:solidFill>
                  <a:schemeClr val="bg1"/>
                </a:solidFill>
              </a:rPr>
              <a:t>目录</a:t>
            </a:r>
            <a:endParaRPr lang="zh-CN" altLang="en-US" sz="4400" b="1">
              <a:solidFill>
                <a:schemeClr val="bg1"/>
              </a:solidFill>
            </a:endParaRPr>
          </a:p>
        </p:txBody>
      </p:sp>
      <p:sp>
        <p:nvSpPr>
          <p:cNvPr id="62" name="Text Box 5"/>
          <p:cNvSpPr txBox="1">
            <a:spLocks noChangeArrowheads="1"/>
          </p:cNvSpPr>
          <p:nvPr/>
        </p:nvSpPr>
        <p:spPr bwMode="auto">
          <a:xfrm>
            <a:off x="8358261" y="1561190"/>
            <a:ext cx="1894280" cy="584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lvl1pPr>
              <a:spcBef>
                <a:spcPct val="20000"/>
              </a:spcBef>
              <a:buChar char="•"/>
              <a:defRPr sz="2000">
                <a:solidFill>
                  <a:schemeClr val="accent1"/>
                </a:solidFill>
                <a:latin typeface="Arial" panose="020B0604020202020204" pitchFamily="34" charset="0"/>
                <a:ea typeface="微软雅黑" panose="020B0503020204020204" charset="-122"/>
              </a:defRPr>
            </a:lvl1pPr>
            <a:lvl2pPr marL="742950" indent="-285750">
              <a:spcBef>
                <a:spcPct val="20000"/>
              </a:spcBef>
              <a:buChar char="–"/>
              <a:defRPr sz="2000">
                <a:solidFill>
                  <a:schemeClr val="accent1"/>
                </a:solidFill>
                <a:latin typeface="Arial" panose="020B0604020202020204" pitchFamily="34" charset="0"/>
                <a:ea typeface="仿宋_GB2312" panose="02010609030101010101" pitchFamily="49"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lang="en-US" altLang="zh-CN" sz="3200">
                <a:solidFill>
                  <a:schemeClr val="bg1"/>
                </a:solidFill>
              </a:rPr>
              <a:t>C</a:t>
            </a:r>
            <a:r>
              <a:rPr lang="zh-CN" altLang="en-US" sz="3200">
                <a:solidFill>
                  <a:schemeClr val="bg1"/>
                </a:solidFill>
              </a:rPr>
              <a:t>ontents</a:t>
            </a:r>
            <a:endParaRPr lang="zh-CN" altLang="en-US" sz="3200">
              <a:solidFill>
                <a:schemeClr val="bg1"/>
              </a:solidFill>
            </a:endParaRPr>
          </a:p>
        </p:txBody>
      </p:sp>
      <p:grpSp>
        <p:nvGrpSpPr>
          <p:cNvPr id="63" name="组合 62"/>
          <p:cNvGrpSpPr/>
          <p:nvPr/>
        </p:nvGrpSpPr>
        <p:grpSpPr>
          <a:xfrm>
            <a:off x="1511324" y="1385322"/>
            <a:ext cx="4900899" cy="910545"/>
            <a:chOff x="5185455" y="2389899"/>
            <a:chExt cx="4900899" cy="910545"/>
          </a:xfrm>
        </p:grpSpPr>
        <p:sp>
          <p:nvSpPr>
            <p:cNvPr id="64" name="椭圆 63"/>
            <p:cNvSpPr/>
            <p:nvPr/>
          </p:nvSpPr>
          <p:spPr>
            <a:xfrm>
              <a:off x="5185455" y="2389899"/>
              <a:ext cx="910545" cy="91054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1"/>
                  </a:solidFill>
                </a:rPr>
                <a:t>01</a:t>
              </a:r>
              <a:endParaRPr lang="zh-CN" altLang="en-US" sz="3200" dirty="0">
                <a:solidFill>
                  <a:schemeClr val="bg1"/>
                </a:solidFill>
              </a:endParaRPr>
            </a:p>
          </p:txBody>
        </p:sp>
        <p:grpSp>
          <p:nvGrpSpPr>
            <p:cNvPr id="65" name="组合 64"/>
            <p:cNvGrpSpPr/>
            <p:nvPr/>
          </p:nvGrpSpPr>
          <p:grpSpPr>
            <a:xfrm>
              <a:off x="6110513" y="2500056"/>
              <a:ext cx="3975841" cy="690231"/>
              <a:chOff x="6110513" y="2600325"/>
              <a:chExt cx="3975841" cy="690231"/>
            </a:xfrm>
          </p:grpSpPr>
          <p:sp>
            <p:nvSpPr>
              <p:cNvPr id="66" name="文本框 65"/>
              <p:cNvSpPr txBox="1"/>
              <p:nvPr/>
            </p:nvSpPr>
            <p:spPr>
              <a:xfrm>
                <a:off x="6110513" y="2600325"/>
                <a:ext cx="3775393" cy="523220"/>
              </a:xfrm>
              <a:prstGeom prst="rect">
                <a:avLst/>
              </a:prstGeom>
              <a:noFill/>
            </p:spPr>
            <p:txBody>
              <a:bodyPr wrap="none" rtlCol="0">
                <a:spAutoFit/>
              </a:bodyPr>
              <a:lstStyle/>
              <a:p>
                <a:r>
                  <a:rPr lang="zh-CN" altLang="en-US" sz="2800" dirty="0" smtClean="0">
                    <a:solidFill>
                      <a:schemeClr val="bg1"/>
                    </a:solidFill>
                    <a:latin typeface="冬青黑体简体中文" panose="020B0300000000000000" pitchFamily="34" charset="-122"/>
                    <a:ea typeface="冬青黑体简体中文" panose="020B0300000000000000" pitchFamily="34" charset="-122"/>
                  </a:rPr>
                  <a:t>这里输入你的标题文字</a:t>
                </a:r>
                <a:endParaRPr lang="zh-CN" altLang="en-US" sz="2800" dirty="0">
                  <a:solidFill>
                    <a:schemeClr val="bg1"/>
                  </a:solidFill>
                  <a:latin typeface="冬青黑体简体中文" panose="020B0300000000000000" pitchFamily="34" charset="-122"/>
                  <a:ea typeface="冬青黑体简体中文" panose="020B0300000000000000" pitchFamily="34" charset="-122"/>
                </a:endParaRPr>
              </a:p>
            </p:txBody>
          </p:sp>
          <p:sp>
            <p:nvSpPr>
              <p:cNvPr id="67" name="矩形 66"/>
              <p:cNvSpPr/>
              <p:nvPr/>
            </p:nvSpPr>
            <p:spPr>
              <a:xfrm>
                <a:off x="6129117" y="3013557"/>
                <a:ext cx="3957237" cy="276999"/>
              </a:xfrm>
              <a:prstGeom prst="rect">
                <a:avLst/>
              </a:prstGeom>
            </p:spPr>
            <p:txBody>
              <a:bodyPr wrap="none">
                <a:spAutoFit/>
              </a:bodyPr>
              <a:lstStyle/>
              <a:p>
                <a:r>
                  <a:rPr lang="da-DK" altLang="zh-CN" sz="1200" dirty="0">
                    <a:solidFill>
                      <a:schemeClr val="bg1"/>
                    </a:solidFill>
                    <a:cs typeface="Times New Roman" panose="02020603050405020304" pitchFamily="18" charset="0"/>
                  </a:rPr>
                  <a:t>Lorem ipsum dolor sit </a:t>
                </a:r>
                <a:r>
                  <a:rPr lang="da-DK" altLang="zh-CN" sz="1200" dirty="0" smtClean="0">
                    <a:solidFill>
                      <a:schemeClr val="bg1"/>
                    </a:solidFill>
                    <a:cs typeface="Times New Roman" panose="02020603050405020304" pitchFamily="18" charset="0"/>
                  </a:rPr>
                  <a:t>amet </a:t>
                </a:r>
                <a:r>
                  <a:rPr lang="da-DK" altLang="zh-CN" sz="1200" dirty="0">
                    <a:solidFill>
                      <a:schemeClr val="bg1"/>
                    </a:solidFill>
                    <a:cs typeface="Times New Roman" panose="02020603050405020304" pitchFamily="18" charset="0"/>
                  </a:rPr>
                  <a:t>Lorem ipsum dolor sit </a:t>
                </a:r>
                <a:r>
                  <a:rPr lang="da-DK" altLang="zh-CN" sz="1200" dirty="0" smtClean="0">
                    <a:solidFill>
                      <a:schemeClr val="bg1"/>
                    </a:solidFill>
                    <a:cs typeface="Times New Roman" panose="02020603050405020304" pitchFamily="18" charset="0"/>
                  </a:rPr>
                  <a:t>amet</a:t>
                </a:r>
                <a:endParaRPr lang="da-DK" altLang="zh-CN" sz="1200" dirty="0">
                  <a:solidFill>
                    <a:schemeClr val="bg1"/>
                  </a:solidFill>
                  <a:cs typeface="Times New Roman" panose="02020603050405020304" pitchFamily="18" charset="0"/>
                </a:endParaRPr>
              </a:p>
            </p:txBody>
          </p:sp>
        </p:grpSp>
      </p:grpSp>
      <p:grpSp>
        <p:nvGrpSpPr>
          <p:cNvPr id="68" name="组合 67"/>
          <p:cNvGrpSpPr/>
          <p:nvPr/>
        </p:nvGrpSpPr>
        <p:grpSpPr>
          <a:xfrm>
            <a:off x="1511324" y="2519570"/>
            <a:ext cx="4900899" cy="910545"/>
            <a:chOff x="5185455" y="2389899"/>
            <a:chExt cx="4900899" cy="910545"/>
          </a:xfrm>
        </p:grpSpPr>
        <p:sp>
          <p:nvSpPr>
            <p:cNvPr id="69" name="椭圆 68"/>
            <p:cNvSpPr/>
            <p:nvPr/>
          </p:nvSpPr>
          <p:spPr>
            <a:xfrm>
              <a:off x="5185455" y="2389899"/>
              <a:ext cx="910545" cy="91054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1"/>
                  </a:solidFill>
                </a:rPr>
                <a:t>02</a:t>
              </a:r>
              <a:endParaRPr lang="zh-CN" altLang="en-US" sz="3200" dirty="0">
                <a:solidFill>
                  <a:schemeClr val="bg1"/>
                </a:solidFill>
              </a:endParaRPr>
            </a:p>
          </p:txBody>
        </p:sp>
        <p:grpSp>
          <p:nvGrpSpPr>
            <p:cNvPr id="70" name="组合 69"/>
            <p:cNvGrpSpPr/>
            <p:nvPr/>
          </p:nvGrpSpPr>
          <p:grpSpPr>
            <a:xfrm>
              <a:off x="6110513" y="2500056"/>
              <a:ext cx="3975841" cy="690231"/>
              <a:chOff x="6110513" y="2600325"/>
              <a:chExt cx="3975841" cy="690231"/>
            </a:xfrm>
          </p:grpSpPr>
          <p:sp>
            <p:nvSpPr>
              <p:cNvPr id="71" name="文本框 70"/>
              <p:cNvSpPr txBox="1"/>
              <p:nvPr/>
            </p:nvSpPr>
            <p:spPr>
              <a:xfrm>
                <a:off x="6110513" y="2600325"/>
                <a:ext cx="3775393" cy="523220"/>
              </a:xfrm>
              <a:prstGeom prst="rect">
                <a:avLst/>
              </a:prstGeom>
              <a:noFill/>
            </p:spPr>
            <p:txBody>
              <a:bodyPr wrap="none" rtlCol="0">
                <a:spAutoFit/>
              </a:bodyPr>
              <a:lstStyle/>
              <a:p>
                <a:r>
                  <a:rPr lang="zh-CN" altLang="en-US" sz="2800" dirty="0" smtClean="0">
                    <a:solidFill>
                      <a:schemeClr val="bg1"/>
                    </a:solidFill>
                    <a:latin typeface="冬青黑体简体中文" panose="020B0300000000000000" pitchFamily="34" charset="-122"/>
                    <a:ea typeface="冬青黑体简体中文" panose="020B0300000000000000" pitchFamily="34" charset="-122"/>
                  </a:rPr>
                  <a:t>这里输入你的标题文字</a:t>
                </a:r>
                <a:endParaRPr lang="zh-CN" altLang="en-US" sz="2800" dirty="0">
                  <a:solidFill>
                    <a:schemeClr val="bg1"/>
                  </a:solidFill>
                  <a:latin typeface="冬青黑体简体中文" panose="020B0300000000000000" pitchFamily="34" charset="-122"/>
                  <a:ea typeface="冬青黑体简体中文" panose="020B0300000000000000" pitchFamily="34" charset="-122"/>
                </a:endParaRPr>
              </a:p>
            </p:txBody>
          </p:sp>
          <p:sp>
            <p:nvSpPr>
              <p:cNvPr id="72" name="矩形 71"/>
              <p:cNvSpPr/>
              <p:nvPr/>
            </p:nvSpPr>
            <p:spPr>
              <a:xfrm>
                <a:off x="6129117" y="3013557"/>
                <a:ext cx="3957237" cy="276999"/>
              </a:xfrm>
              <a:prstGeom prst="rect">
                <a:avLst/>
              </a:prstGeom>
            </p:spPr>
            <p:txBody>
              <a:bodyPr wrap="none">
                <a:spAutoFit/>
              </a:bodyPr>
              <a:lstStyle/>
              <a:p>
                <a:r>
                  <a:rPr lang="da-DK" altLang="zh-CN" sz="1200" dirty="0">
                    <a:solidFill>
                      <a:schemeClr val="bg1"/>
                    </a:solidFill>
                    <a:cs typeface="Times New Roman" panose="02020603050405020304" pitchFamily="18" charset="0"/>
                  </a:rPr>
                  <a:t>Lorem ipsum dolor sit </a:t>
                </a:r>
                <a:r>
                  <a:rPr lang="da-DK" altLang="zh-CN" sz="1200" dirty="0" smtClean="0">
                    <a:solidFill>
                      <a:schemeClr val="bg1"/>
                    </a:solidFill>
                    <a:cs typeface="Times New Roman" panose="02020603050405020304" pitchFamily="18" charset="0"/>
                  </a:rPr>
                  <a:t>amet </a:t>
                </a:r>
                <a:r>
                  <a:rPr lang="da-DK" altLang="zh-CN" sz="1200" dirty="0">
                    <a:solidFill>
                      <a:schemeClr val="bg1"/>
                    </a:solidFill>
                    <a:cs typeface="Times New Roman" panose="02020603050405020304" pitchFamily="18" charset="0"/>
                  </a:rPr>
                  <a:t>Lorem ipsum dolor sit </a:t>
                </a:r>
                <a:r>
                  <a:rPr lang="da-DK" altLang="zh-CN" sz="1200" dirty="0" smtClean="0">
                    <a:solidFill>
                      <a:schemeClr val="bg1"/>
                    </a:solidFill>
                    <a:cs typeface="Times New Roman" panose="02020603050405020304" pitchFamily="18" charset="0"/>
                  </a:rPr>
                  <a:t>amet</a:t>
                </a:r>
                <a:endParaRPr lang="da-DK" altLang="zh-CN" sz="1200" dirty="0">
                  <a:solidFill>
                    <a:schemeClr val="bg1"/>
                  </a:solidFill>
                  <a:cs typeface="Times New Roman" panose="02020603050405020304" pitchFamily="18" charset="0"/>
                </a:endParaRPr>
              </a:p>
            </p:txBody>
          </p:sp>
        </p:grpSp>
      </p:grpSp>
      <p:grpSp>
        <p:nvGrpSpPr>
          <p:cNvPr id="73" name="组合 72"/>
          <p:cNvGrpSpPr/>
          <p:nvPr/>
        </p:nvGrpSpPr>
        <p:grpSpPr>
          <a:xfrm>
            <a:off x="1511324" y="3653818"/>
            <a:ext cx="4900899" cy="910545"/>
            <a:chOff x="5185455" y="2389899"/>
            <a:chExt cx="4900899" cy="910545"/>
          </a:xfrm>
        </p:grpSpPr>
        <p:sp>
          <p:nvSpPr>
            <p:cNvPr id="74" name="椭圆 73"/>
            <p:cNvSpPr/>
            <p:nvPr/>
          </p:nvSpPr>
          <p:spPr>
            <a:xfrm>
              <a:off x="5185455" y="2389899"/>
              <a:ext cx="910545" cy="91054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1"/>
                  </a:solidFill>
                </a:rPr>
                <a:t>03</a:t>
              </a:r>
              <a:endParaRPr lang="zh-CN" altLang="en-US" sz="3200" dirty="0">
                <a:solidFill>
                  <a:schemeClr val="bg1"/>
                </a:solidFill>
              </a:endParaRPr>
            </a:p>
          </p:txBody>
        </p:sp>
        <p:grpSp>
          <p:nvGrpSpPr>
            <p:cNvPr id="75" name="组合 74"/>
            <p:cNvGrpSpPr/>
            <p:nvPr/>
          </p:nvGrpSpPr>
          <p:grpSpPr>
            <a:xfrm>
              <a:off x="6110513" y="2500056"/>
              <a:ext cx="3975841" cy="690231"/>
              <a:chOff x="6110513" y="2600325"/>
              <a:chExt cx="3975841" cy="690231"/>
            </a:xfrm>
          </p:grpSpPr>
          <p:sp>
            <p:nvSpPr>
              <p:cNvPr id="76" name="文本框 75"/>
              <p:cNvSpPr txBox="1"/>
              <p:nvPr/>
            </p:nvSpPr>
            <p:spPr>
              <a:xfrm>
                <a:off x="6110513" y="2600325"/>
                <a:ext cx="3775393" cy="523220"/>
              </a:xfrm>
              <a:prstGeom prst="rect">
                <a:avLst/>
              </a:prstGeom>
              <a:noFill/>
            </p:spPr>
            <p:txBody>
              <a:bodyPr wrap="none" rtlCol="0">
                <a:spAutoFit/>
              </a:bodyPr>
              <a:lstStyle/>
              <a:p>
                <a:r>
                  <a:rPr lang="zh-CN" altLang="en-US" sz="2800" dirty="0" smtClean="0">
                    <a:solidFill>
                      <a:schemeClr val="bg1"/>
                    </a:solidFill>
                    <a:latin typeface="冬青黑体简体中文" panose="020B0300000000000000" pitchFamily="34" charset="-122"/>
                    <a:ea typeface="冬青黑体简体中文" panose="020B0300000000000000" pitchFamily="34" charset="-122"/>
                  </a:rPr>
                  <a:t>这里输入你的标题文字</a:t>
                </a:r>
                <a:endParaRPr lang="zh-CN" altLang="en-US" sz="2800" dirty="0">
                  <a:solidFill>
                    <a:schemeClr val="bg1"/>
                  </a:solidFill>
                  <a:latin typeface="冬青黑体简体中文" panose="020B0300000000000000" pitchFamily="34" charset="-122"/>
                  <a:ea typeface="冬青黑体简体中文" panose="020B0300000000000000" pitchFamily="34" charset="-122"/>
                </a:endParaRPr>
              </a:p>
            </p:txBody>
          </p:sp>
          <p:sp>
            <p:nvSpPr>
              <p:cNvPr id="77" name="矩形 76"/>
              <p:cNvSpPr/>
              <p:nvPr/>
            </p:nvSpPr>
            <p:spPr>
              <a:xfrm>
                <a:off x="6129117" y="3013557"/>
                <a:ext cx="3957237" cy="276999"/>
              </a:xfrm>
              <a:prstGeom prst="rect">
                <a:avLst/>
              </a:prstGeom>
            </p:spPr>
            <p:txBody>
              <a:bodyPr wrap="none">
                <a:spAutoFit/>
              </a:bodyPr>
              <a:lstStyle/>
              <a:p>
                <a:r>
                  <a:rPr lang="da-DK" altLang="zh-CN" sz="1200" dirty="0">
                    <a:solidFill>
                      <a:schemeClr val="bg1"/>
                    </a:solidFill>
                    <a:cs typeface="Times New Roman" panose="02020603050405020304" pitchFamily="18" charset="0"/>
                  </a:rPr>
                  <a:t>Lorem ipsum dolor sit </a:t>
                </a:r>
                <a:r>
                  <a:rPr lang="da-DK" altLang="zh-CN" sz="1200" dirty="0" smtClean="0">
                    <a:solidFill>
                      <a:schemeClr val="bg1"/>
                    </a:solidFill>
                    <a:cs typeface="Times New Roman" panose="02020603050405020304" pitchFamily="18" charset="0"/>
                  </a:rPr>
                  <a:t>amet </a:t>
                </a:r>
                <a:r>
                  <a:rPr lang="da-DK" altLang="zh-CN" sz="1200" dirty="0">
                    <a:solidFill>
                      <a:schemeClr val="bg1"/>
                    </a:solidFill>
                    <a:cs typeface="Times New Roman" panose="02020603050405020304" pitchFamily="18" charset="0"/>
                  </a:rPr>
                  <a:t>Lorem ipsum dolor sit </a:t>
                </a:r>
                <a:r>
                  <a:rPr lang="da-DK" altLang="zh-CN" sz="1200" dirty="0" smtClean="0">
                    <a:solidFill>
                      <a:schemeClr val="bg1"/>
                    </a:solidFill>
                    <a:cs typeface="Times New Roman" panose="02020603050405020304" pitchFamily="18" charset="0"/>
                  </a:rPr>
                  <a:t>amet</a:t>
                </a:r>
                <a:endParaRPr lang="da-DK" altLang="zh-CN" sz="1200" dirty="0">
                  <a:solidFill>
                    <a:schemeClr val="bg1"/>
                  </a:solidFill>
                  <a:cs typeface="Times New Roman" panose="02020603050405020304" pitchFamily="18" charset="0"/>
                </a:endParaRPr>
              </a:p>
            </p:txBody>
          </p:sp>
        </p:grpSp>
      </p:grpSp>
      <p:grpSp>
        <p:nvGrpSpPr>
          <p:cNvPr id="78" name="组合 77"/>
          <p:cNvGrpSpPr/>
          <p:nvPr/>
        </p:nvGrpSpPr>
        <p:grpSpPr>
          <a:xfrm>
            <a:off x="1511324" y="4788065"/>
            <a:ext cx="4900899" cy="910545"/>
            <a:chOff x="5185455" y="2389899"/>
            <a:chExt cx="4900899" cy="910545"/>
          </a:xfrm>
        </p:grpSpPr>
        <p:sp>
          <p:nvSpPr>
            <p:cNvPr id="79" name="椭圆 78"/>
            <p:cNvSpPr/>
            <p:nvPr/>
          </p:nvSpPr>
          <p:spPr>
            <a:xfrm>
              <a:off x="5185455" y="2389899"/>
              <a:ext cx="910545" cy="91054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smtClean="0">
                  <a:solidFill>
                    <a:schemeClr val="bg1"/>
                  </a:solidFill>
                </a:rPr>
                <a:t>04</a:t>
              </a:r>
              <a:endParaRPr lang="zh-CN" altLang="en-US" sz="3200" dirty="0">
                <a:solidFill>
                  <a:schemeClr val="bg1"/>
                </a:solidFill>
              </a:endParaRPr>
            </a:p>
          </p:txBody>
        </p:sp>
        <p:grpSp>
          <p:nvGrpSpPr>
            <p:cNvPr id="80" name="组合 79"/>
            <p:cNvGrpSpPr/>
            <p:nvPr/>
          </p:nvGrpSpPr>
          <p:grpSpPr>
            <a:xfrm>
              <a:off x="6110513" y="2500056"/>
              <a:ext cx="3975841" cy="690231"/>
              <a:chOff x="6110513" y="2600325"/>
              <a:chExt cx="3975841" cy="690231"/>
            </a:xfrm>
          </p:grpSpPr>
          <p:sp>
            <p:nvSpPr>
              <p:cNvPr id="81" name="文本框 80"/>
              <p:cNvSpPr txBox="1"/>
              <p:nvPr/>
            </p:nvSpPr>
            <p:spPr>
              <a:xfrm>
                <a:off x="6110513" y="2600325"/>
                <a:ext cx="3775393" cy="523220"/>
              </a:xfrm>
              <a:prstGeom prst="rect">
                <a:avLst/>
              </a:prstGeom>
              <a:noFill/>
            </p:spPr>
            <p:txBody>
              <a:bodyPr wrap="none" rtlCol="0">
                <a:spAutoFit/>
              </a:bodyPr>
              <a:lstStyle/>
              <a:p>
                <a:r>
                  <a:rPr lang="zh-CN" altLang="en-US" sz="2800" dirty="0" smtClean="0">
                    <a:solidFill>
                      <a:schemeClr val="bg1"/>
                    </a:solidFill>
                    <a:latin typeface="冬青黑体简体中文" panose="020B0300000000000000" pitchFamily="34" charset="-122"/>
                    <a:ea typeface="冬青黑体简体中文" panose="020B0300000000000000" pitchFamily="34" charset="-122"/>
                  </a:rPr>
                  <a:t>这里输入你的标题文字</a:t>
                </a:r>
                <a:endParaRPr lang="zh-CN" altLang="en-US" sz="2800" dirty="0">
                  <a:solidFill>
                    <a:schemeClr val="bg1"/>
                  </a:solidFill>
                  <a:latin typeface="冬青黑体简体中文" panose="020B0300000000000000" pitchFamily="34" charset="-122"/>
                  <a:ea typeface="冬青黑体简体中文" panose="020B0300000000000000" pitchFamily="34" charset="-122"/>
                </a:endParaRPr>
              </a:p>
            </p:txBody>
          </p:sp>
          <p:sp>
            <p:nvSpPr>
              <p:cNvPr id="82" name="矩形 81"/>
              <p:cNvSpPr/>
              <p:nvPr/>
            </p:nvSpPr>
            <p:spPr>
              <a:xfrm>
                <a:off x="6129117" y="3013557"/>
                <a:ext cx="3957237" cy="276999"/>
              </a:xfrm>
              <a:prstGeom prst="rect">
                <a:avLst/>
              </a:prstGeom>
            </p:spPr>
            <p:txBody>
              <a:bodyPr wrap="none">
                <a:spAutoFit/>
              </a:bodyPr>
              <a:lstStyle/>
              <a:p>
                <a:r>
                  <a:rPr lang="da-DK" altLang="zh-CN" sz="1200" dirty="0">
                    <a:solidFill>
                      <a:schemeClr val="bg1"/>
                    </a:solidFill>
                    <a:cs typeface="Times New Roman" panose="02020603050405020304" pitchFamily="18" charset="0"/>
                  </a:rPr>
                  <a:t>Lorem ipsum dolor sit </a:t>
                </a:r>
                <a:r>
                  <a:rPr lang="da-DK" altLang="zh-CN" sz="1200" dirty="0" smtClean="0">
                    <a:solidFill>
                      <a:schemeClr val="bg1"/>
                    </a:solidFill>
                    <a:cs typeface="Times New Roman" panose="02020603050405020304" pitchFamily="18" charset="0"/>
                  </a:rPr>
                  <a:t>amet </a:t>
                </a:r>
                <a:r>
                  <a:rPr lang="da-DK" altLang="zh-CN" sz="1200" dirty="0">
                    <a:solidFill>
                      <a:schemeClr val="bg1"/>
                    </a:solidFill>
                    <a:cs typeface="Times New Roman" panose="02020603050405020304" pitchFamily="18" charset="0"/>
                  </a:rPr>
                  <a:t>Lorem ipsum dolor sit </a:t>
                </a:r>
                <a:r>
                  <a:rPr lang="da-DK" altLang="zh-CN" sz="1200" dirty="0" smtClean="0">
                    <a:solidFill>
                      <a:schemeClr val="bg1"/>
                    </a:solidFill>
                    <a:cs typeface="Times New Roman" panose="02020603050405020304" pitchFamily="18" charset="0"/>
                  </a:rPr>
                  <a:t>amet</a:t>
                </a:r>
                <a:endParaRPr lang="da-DK" altLang="zh-CN" sz="1200" dirty="0">
                  <a:solidFill>
                    <a:schemeClr val="bg1"/>
                  </a:solidFill>
                  <a:cs typeface="Times New Roman" panose="02020603050405020304" pitchFamily="18" charset="0"/>
                </a:endParaRPr>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61"/>
                                        </p:tgtEl>
                                        <p:attrNameLst>
                                          <p:attrName>style.visibility</p:attrName>
                                        </p:attrNameLst>
                                      </p:cBhvr>
                                      <p:to>
                                        <p:strVal val="visible"/>
                                      </p:to>
                                    </p:set>
                                    <p:anim calcmode="lin" valueType="num">
                                      <p:cBhvr>
                                        <p:cTn id="7" dur="300" fill="hold"/>
                                        <p:tgtEl>
                                          <p:spTgt spid="61"/>
                                        </p:tgtEl>
                                        <p:attrNameLst>
                                          <p:attrName>ppt_w</p:attrName>
                                        </p:attrNameLst>
                                      </p:cBhvr>
                                      <p:tavLst>
                                        <p:tav tm="0">
                                          <p:val>
                                            <p:fltVal val="0"/>
                                          </p:val>
                                        </p:tav>
                                        <p:tav tm="100000">
                                          <p:val>
                                            <p:strVal val="#ppt_w"/>
                                          </p:val>
                                        </p:tav>
                                      </p:tavLst>
                                    </p:anim>
                                    <p:anim calcmode="lin" valueType="num">
                                      <p:cBhvr>
                                        <p:cTn id="8" dur="300" fill="hold"/>
                                        <p:tgtEl>
                                          <p:spTgt spid="61"/>
                                        </p:tgtEl>
                                        <p:attrNameLst>
                                          <p:attrName>ppt_h</p:attrName>
                                        </p:attrNameLst>
                                      </p:cBhvr>
                                      <p:tavLst>
                                        <p:tav tm="0">
                                          <p:val>
                                            <p:fltVal val="0"/>
                                          </p:val>
                                        </p:tav>
                                        <p:tav tm="100000">
                                          <p:val>
                                            <p:strVal val="#ppt_h"/>
                                          </p:val>
                                        </p:tav>
                                      </p:tavLst>
                                    </p:anim>
                                    <p:anim calcmode="lin" valueType="num">
                                      <p:cBhvr>
                                        <p:cTn id="9" dur="300" fill="hold"/>
                                        <p:tgtEl>
                                          <p:spTgt spid="61"/>
                                        </p:tgtEl>
                                        <p:attrNameLst>
                                          <p:attrName>style.rotation</p:attrName>
                                        </p:attrNameLst>
                                      </p:cBhvr>
                                      <p:tavLst>
                                        <p:tav tm="0">
                                          <p:val>
                                            <p:fltVal val="90"/>
                                          </p:val>
                                        </p:tav>
                                        <p:tav tm="100000">
                                          <p:val>
                                            <p:fltVal val="0"/>
                                          </p:val>
                                        </p:tav>
                                      </p:tavLst>
                                    </p:anim>
                                    <p:animEffect transition="in" filter="fade">
                                      <p:cBhvr>
                                        <p:cTn id="10" dur="300"/>
                                        <p:tgtEl>
                                          <p:spTgt spid="61"/>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62"/>
                                        </p:tgtEl>
                                        <p:attrNameLst>
                                          <p:attrName>style.visibility</p:attrName>
                                        </p:attrNameLst>
                                      </p:cBhvr>
                                      <p:to>
                                        <p:strVal val="visible"/>
                                      </p:to>
                                    </p:set>
                                    <p:anim calcmode="lin" valueType="num">
                                      <p:cBhvr>
                                        <p:cTn id="13" dur="300" fill="hold"/>
                                        <p:tgtEl>
                                          <p:spTgt spid="62"/>
                                        </p:tgtEl>
                                        <p:attrNameLst>
                                          <p:attrName>ppt_w</p:attrName>
                                        </p:attrNameLst>
                                      </p:cBhvr>
                                      <p:tavLst>
                                        <p:tav tm="0">
                                          <p:val>
                                            <p:fltVal val="0"/>
                                          </p:val>
                                        </p:tav>
                                        <p:tav tm="100000">
                                          <p:val>
                                            <p:strVal val="#ppt_w"/>
                                          </p:val>
                                        </p:tav>
                                      </p:tavLst>
                                    </p:anim>
                                    <p:anim calcmode="lin" valueType="num">
                                      <p:cBhvr>
                                        <p:cTn id="14" dur="300" fill="hold"/>
                                        <p:tgtEl>
                                          <p:spTgt spid="62"/>
                                        </p:tgtEl>
                                        <p:attrNameLst>
                                          <p:attrName>ppt_h</p:attrName>
                                        </p:attrNameLst>
                                      </p:cBhvr>
                                      <p:tavLst>
                                        <p:tav tm="0">
                                          <p:val>
                                            <p:fltVal val="0"/>
                                          </p:val>
                                        </p:tav>
                                        <p:tav tm="100000">
                                          <p:val>
                                            <p:strVal val="#ppt_h"/>
                                          </p:val>
                                        </p:tav>
                                      </p:tavLst>
                                    </p:anim>
                                    <p:anim calcmode="lin" valueType="num">
                                      <p:cBhvr>
                                        <p:cTn id="15" dur="300" fill="hold"/>
                                        <p:tgtEl>
                                          <p:spTgt spid="62"/>
                                        </p:tgtEl>
                                        <p:attrNameLst>
                                          <p:attrName>style.rotation</p:attrName>
                                        </p:attrNameLst>
                                      </p:cBhvr>
                                      <p:tavLst>
                                        <p:tav tm="0">
                                          <p:val>
                                            <p:fltVal val="90"/>
                                          </p:val>
                                        </p:tav>
                                        <p:tav tm="100000">
                                          <p:val>
                                            <p:fltVal val="0"/>
                                          </p:val>
                                        </p:tav>
                                      </p:tavLst>
                                    </p:anim>
                                    <p:animEffect transition="in" filter="fade">
                                      <p:cBhvr>
                                        <p:cTn id="16" dur="300"/>
                                        <p:tgtEl>
                                          <p:spTgt spid="62"/>
                                        </p:tgtEl>
                                      </p:cBhvr>
                                    </p:animEffect>
                                  </p:childTnLst>
                                </p:cTn>
                              </p:par>
                            </p:childTnLst>
                          </p:cTn>
                        </p:par>
                        <p:par>
                          <p:cTn id="17" fill="hold">
                            <p:stCondLst>
                              <p:cond delay="500"/>
                            </p:stCondLst>
                            <p:childTnLst>
                              <p:par>
                                <p:cTn id="18" presetID="42" presetClass="entr" presetSubtype="0" fill="hold" nodeType="afterEffect">
                                  <p:stCondLst>
                                    <p:cond delay="0"/>
                                  </p:stCondLst>
                                  <p:childTnLst>
                                    <p:set>
                                      <p:cBhvr>
                                        <p:cTn id="19" dur="1" fill="hold">
                                          <p:stCondLst>
                                            <p:cond delay="0"/>
                                          </p:stCondLst>
                                        </p:cTn>
                                        <p:tgtEl>
                                          <p:spTgt spid="63"/>
                                        </p:tgtEl>
                                        <p:attrNameLst>
                                          <p:attrName>style.visibility</p:attrName>
                                        </p:attrNameLst>
                                      </p:cBhvr>
                                      <p:to>
                                        <p:strVal val="visible"/>
                                      </p:to>
                                    </p:set>
                                    <p:animEffect transition="in" filter="fade">
                                      <p:cBhvr>
                                        <p:cTn id="20" dur="1000"/>
                                        <p:tgtEl>
                                          <p:spTgt spid="63"/>
                                        </p:tgtEl>
                                      </p:cBhvr>
                                    </p:animEffect>
                                    <p:anim calcmode="lin" valueType="num">
                                      <p:cBhvr>
                                        <p:cTn id="21" dur="1000" fill="hold"/>
                                        <p:tgtEl>
                                          <p:spTgt spid="63"/>
                                        </p:tgtEl>
                                        <p:attrNameLst>
                                          <p:attrName>ppt_x</p:attrName>
                                        </p:attrNameLst>
                                      </p:cBhvr>
                                      <p:tavLst>
                                        <p:tav tm="0">
                                          <p:val>
                                            <p:strVal val="#ppt_x"/>
                                          </p:val>
                                        </p:tav>
                                        <p:tav tm="100000">
                                          <p:val>
                                            <p:strVal val="#ppt_x"/>
                                          </p:val>
                                        </p:tav>
                                      </p:tavLst>
                                    </p:anim>
                                    <p:anim calcmode="lin" valueType="num">
                                      <p:cBhvr>
                                        <p:cTn id="22" dur="1000" fill="hold"/>
                                        <p:tgtEl>
                                          <p:spTgt spid="63"/>
                                        </p:tgtEl>
                                        <p:attrNameLst>
                                          <p:attrName>ppt_y</p:attrName>
                                        </p:attrNameLst>
                                      </p:cBhvr>
                                      <p:tavLst>
                                        <p:tav tm="0">
                                          <p:val>
                                            <p:strVal val="#ppt_y+.1"/>
                                          </p:val>
                                        </p:tav>
                                        <p:tav tm="100000">
                                          <p:val>
                                            <p:strVal val="#ppt_y"/>
                                          </p:val>
                                        </p:tav>
                                      </p:tavLst>
                                    </p:anim>
                                  </p:childTnLst>
                                </p:cTn>
                              </p:par>
                            </p:childTnLst>
                          </p:cTn>
                        </p:par>
                        <p:par>
                          <p:cTn id="23" fill="hold">
                            <p:stCondLst>
                              <p:cond delay="1500"/>
                            </p:stCondLst>
                            <p:childTnLst>
                              <p:par>
                                <p:cTn id="24" presetID="42" presetClass="entr" presetSubtype="0" fill="hold" nodeType="afterEffect">
                                  <p:stCondLst>
                                    <p:cond delay="0"/>
                                  </p:stCondLst>
                                  <p:childTnLst>
                                    <p:set>
                                      <p:cBhvr>
                                        <p:cTn id="25" dur="1" fill="hold">
                                          <p:stCondLst>
                                            <p:cond delay="0"/>
                                          </p:stCondLst>
                                        </p:cTn>
                                        <p:tgtEl>
                                          <p:spTgt spid="68"/>
                                        </p:tgtEl>
                                        <p:attrNameLst>
                                          <p:attrName>style.visibility</p:attrName>
                                        </p:attrNameLst>
                                      </p:cBhvr>
                                      <p:to>
                                        <p:strVal val="visible"/>
                                      </p:to>
                                    </p:set>
                                    <p:animEffect transition="in" filter="fade">
                                      <p:cBhvr>
                                        <p:cTn id="26" dur="1000"/>
                                        <p:tgtEl>
                                          <p:spTgt spid="68"/>
                                        </p:tgtEl>
                                      </p:cBhvr>
                                    </p:animEffect>
                                    <p:anim calcmode="lin" valueType="num">
                                      <p:cBhvr>
                                        <p:cTn id="27" dur="1000" fill="hold"/>
                                        <p:tgtEl>
                                          <p:spTgt spid="68"/>
                                        </p:tgtEl>
                                        <p:attrNameLst>
                                          <p:attrName>ppt_x</p:attrName>
                                        </p:attrNameLst>
                                      </p:cBhvr>
                                      <p:tavLst>
                                        <p:tav tm="0">
                                          <p:val>
                                            <p:strVal val="#ppt_x"/>
                                          </p:val>
                                        </p:tav>
                                        <p:tav tm="100000">
                                          <p:val>
                                            <p:strVal val="#ppt_x"/>
                                          </p:val>
                                        </p:tav>
                                      </p:tavLst>
                                    </p:anim>
                                    <p:anim calcmode="lin" valueType="num">
                                      <p:cBhvr>
                                        <p:cTn id="28" dur="1000" fill="hold"/>
                                        <p:tgtEl>
                                          <p:spTgt spid="68"/>
                                        </p:tgtEl>
                                        <p:attrNameLst>
                                          <p:attrName>ppt_y</p:attrName>
                                        </p:attrNameLst>
                                      </p:cBhvr>
                                      <p:tavLst>
                                        <p:tav tm="0">
                                          <p:val>
                                            <p:strVal val="#ppt_y+.1"/>
                                          </p:val>
                                        </p:tav>
                                        <p:tav tm="100000">
                                          <p:val>
                                            <p:strVal val="#ppt_y"/>
                                          </p:val>
                                        </p:tav>
                                      </p:tavLst>
                                    </p:anim>
                                  </p:childTnLst>
                                </p:cTn>
                              </p:par>
                            </p:childTnLst>
                          </p:cTn>
                        </p:par>
                        <p:par>
                          <p:cTn id="29" fill="hold">
                            <p:stCondLst>
                              <p:cond delay="2500"/>
                            </p:stCondLst>
                            <p:childTnLst>
                              <p:par>
                                <p:cTn id="30" presetID="42" presetClass="entr" presetSubtype="0" fill="hold" nodeType="afterEffect">
                                  <p:stCondLst>
                                    <p:cond delay="0"/>
                                  </p:stCondLst>
                                  <p:childTnLst>
                                    <p:set>
                                      <p:cBhvr>
                                        <p:cTn id="31" dur="1" fill="hold">
                                          <p:stCondLst>
                                            <p:cond delay="0"/>
                                          </p:stCondLst>
                                        </p:cTn>
                                        <p:tgtEl>
                                          <p:spTgt spid="73"/>
                                        </p:tgtEl>
                                        <p:attrNameLst>
                                          <p:attrName>style.visibility</p:attrName>
                                        </p:attrNameLst>
                                      </p:cBhvr>
                                      <p:to>
                                        <p:strVal val="visible"/>
                                      </p:to>
                                    </p:set>
                                    <p:animEffect transition="in" filter="fade">
                                      <p:cBhvr>
                                        <p:cTn id="32" dur="1000"/>
                                        <p:tgtEl>
                                          <p:spTgt spid="73"/>
                                        </p:tgtEl>
                                      </p:cBhvr>
                                    </p:animEffect>
                                    <p:anim calcmode="lin" valueType="num">
                                      <p:cBhvr>
                                        <p:cTn id="33" dur="1000" fill="hold"/>
                                        <p:tgtEl>
                                          <p:spTgt spid="73"/>
                                        </p:tgtEl>
                                        <p:attrNameLst>
                                          <p:attrName>ppt_x</p:attrName>
                                        </p:attrNameLst>
                                      </p:cBhvr>
                                      <p:tavLst>
                                        <p:tav tm="0">
                                          <p:val>
                                            <p:strVal val="#ppt_x"/>
                                          </p:val>
                                        </p:tav>
                                        <p:tav tm="100000">
                                          <p:val>
                                            <p:strVal val="#ppt_x"/>
                                          </p:val>
                                        </p:tav>
                                      </p:tavLst>
                                    </p:anim>
                                    <p:anim calcmode="lin" valueType="num">
                                      <p:cBhvr>
                                        <p:cTn id="34" dur="1000" fill="hold"/>
                                        <p:tgtEl>
                                          <p:spTgt spid="73"/>
                                        </p:tgtEl>
                                        <p:attrNameLst>
                                          <p:attrName>ppt_y</p:attrName>
                                        </p:attrNameLst>
                                      </p:cBhvr>
                                      <p:tavLst>
                                        <p:tav tm="0">
                                          <p:val>
                                            <p:strVal val="#ppt_y+.1"/>
                                          </p:val>
                                        </p:tav>
                                        <p:tav tm="100000">
                                          <p:val>
                                            <p:strVal val="#ppt_y"/>
                                          </p:val>
                                        </p:tav>
                                      </p:tavLst>
                                    </p:anim>
                                  </p:childTnLst>
                                </p:cTn>
                              </p:par>
                            </p:childTnLst>
                          </p:cTn>
                        </p:par>
                        <p:par>
                          <p:cTn id="35" fill="hold">
                            <p:stCondLst>
                              <p:cond delay="3500"/>
                            </p:stCondLst>
                            <p:childTnLst>
                              <p:par>
                                <p:cTn id="36" presetID="42" presetClass="entr" presetSubtype="0" fill="hold" nodeType="afterEffect">
                                  <p:stCondLst>
                                    <p:cond delay="0"/>
                                  </p:stCondLst>
                                  <p:childTnLst>
                                    <p:set>
                                      <p:cBhvr>
                                        <p:cTn id="37" dur="1" fill="hold">
                                          <p:stCondLst>
                                            <p:cond delay="0"/>
                                          </p:stCondLst>
                                        </p:cTn>
                                        <p:tgtEl>
                                          <p:spTgt spid="78"/>
                                        </p:tgtEl>
                                        <p:attrNameLst>
                                          <p:attrName>style.visibility</p:attrName>
                                        </p:attrNameLst>
                                      </p:cBhvr>
                                      <p:to>
                                        <p:strVal val="visible"/>
                                      </p:to>
                                    </p:set>
                                    <p:animEffect transition="in" filter="fade">
                                      <p:cBhvr>
                                        <p:cTn id="38" dur="1000"/>
                                        <p:tgtEl>
                                          <p:spTgt spid="78"/>
                                        </p:tgtEl>
                                      </p:cBhvr>
                                    </p:animEffect>
                                    <p:anim calcmode="lin" valueType="num">
                                      <p:cBhvr>
                                        <p:cTn id="39" dur="1000" fill="hold"/>
                                        <p:tgtEl>
                                          <p:spTgt spid="78"/>
                                        </p:tgtEl>
                                        <p:attrNameLst>
                                          <p:attrName>ppt_x</p:attrName>
                                        </p:attrNameLst>
                                      </p:cBhvr>
                                      <p:tavLst>
                                        <p:tav tm="0">
                                          <p:val>
                                            <p:strVal val="#ppt_x"/>
                                          </p:val>
                                        </p:tav>
                                        <p:tav tm="100000">
                                          <p:val>
                                            <p:strVal val="#ppt_x"/>
                                          </p:val>
                                        </p:tav>
                                      </p:tavLst>
                                    </p:anim>
                                    <p:anim calcmode="lin" valueType="num">
                                      <p:cBhvr>
                                        <p:cTn id="40" dur="1000" fill="hold"/>
                                        <p:tgtEl>
                                          <p:spTgt spid="7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utoUpdateAnimBg="0"/>
      <p:bldP spid="62" grpId="0" autoUpdateAnimBg="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矩形 159"/>
          <p:cNvSpPr>
            <a:spLocks noChangeArrowheads="1"/>
          </p:cNvSpPr>
          <p:nvPr/>
        </p:nvSpPr>
        <p:spPr bwMode="auto">
          <a:xfrm>
            <a:off x="2956917" y="4472760"/>
            <a:ext cx="6632689" cy="1384995"/>
          </a:xfrm>
          <a:prstGeom prst="rect">
            <a:avLst/>
          </a:prstGeom>
        </p:spPr>
        <p:txBody>
          <a:bodyPr wrap="square">
            <a:spAutoFit/>
          </a:bodyPr>
          <a:lstStyle/>
          <a:p>
            <a:pPr>
              <a:lnSpc>
                <a:spcPct val="120000"/>
              </a:lnSpc>
              <a:spcBef>
                <a:spcPct val="0"/>
              </a:spcBef>
            </a:pPr>
            <a:r>
              <a:rPr lang="zh-CN" altLang="en-US" sz="14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在此录入上述图表的综合描述说明，在此录入上述图表的综合描述说明。在此录入上述图表的描述说明在此录入上述图表的综合描述说明，在此录入上述图表的综合描述说明。在此录入上述图表的描述说明</a:t>
            </a:r>
            <a:endParaRPr lang="zh-CN" altLang="en-US" sz="1400" dirty="0">
              <a:solidFill>
                <a:schemeClr val="tx1">
                  <a:lumMod val="50000"/>
                  <a:lumOff val="50000"/>
                </a:schemeClr>
              </a:solidFill>
              <a:sym typeface="微软雅黑" panose="020B0503020204020204" charset="-122"/>
            </a:endParaRPr>
          </a:p>
          <a:p>
            <a:pPr>
              <a:lnSpc>
                <a:spcPct val="120000"/>
              </a:lnSpc>
              <a:spcBef>
                <a:spcPct val="0"/>
              </a:spcBef>
              <a:buNone/>
            </a:pPr>
            <a:endParaRPr lang="zh-CN" altLang="en-US" sz="1400" dirty="0">
              <a:solidFill>
                <a:schemeClr val="tx1">
                  <a:lumMod val="50000"/>
                  <a:lumOff val="50000"/>
                </a:schemeClr>
              </a:solidFill>
              <a:sym typeface="微软雅黑" panose="020B0503020204020204" charset="-122"/>
            </a:endParaRPr>
          </a:p>
        </p:txBody>
      </p:sp>
      <p:sp>
        <p:nvSpPr>
          <p:cNvPr id="161" name="矩形 160"/>
          <p:cNvSpPr>
            <a:spLocks noChangeArrowheads="1"/>
          </p:cNvSpPr>
          <p:nvPr/>
        </p:nvSpPr>
        <p:spPr bwMode="auto">
          <a:xfrm>
            <a:off x="2956917" y="4013291"/>
            <a:ext cx="223128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r">
              <a:buNone/>
              <a:defRPr/>
            </a:pPr>
            <a:r>
              <a:rPr lang="zh-CN" altLang="en-US" sz="2000" b="1">
                <a:solidFill>
                  <a:schemeClr val="tx2"/>
                </a:solidFill>
                <a:latin typeface="+mj-ea"/>
                <a:ea typeface="+mj-ea"/>
              </a:rPr>
              <a:t>点击此处添加标题</a:t>
            </a:r>
            <a:endParaRPr lang="zh-CN" altLang="en-US" sz="2000" b="1">
              <a:solidFill>
                <a:schemeClr val="tx2"/>
              </a:solidFill>
              <a:latin typeface="+mj-ea"/>
              <a:ea typeface="+mj-ea"/>
            </a:endParaRPr>
          </a:p>
        </p:txBody>
      </p:sp>
      <p:sp>
        <p:nvSpPr>
          <p:cNvPr id="162" name="椭圆 161"/>
          <p:cNvSpPr/>
          <p:nvPr/>
        </p:nvSpPr>
        <p:spPr>
          <a:xfrm>
            <a:off x="2850080" y="2293530"/>
            <a:ext cx="1243371" cy="1243532"/>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5">
              <a:solidFill>
                <a:prstClr val="white"/>
              </a:solidFill>
            </a:endParaRPr>
          </a:p>
        </p:txBody>
      </p:sp>
      <p:sp>
        <p:nvSpPr>
          <p:cNvPr id="163" name="TextBox 338"/>
          <p:cNvSpPr txBox="1">
            <a:spLocks noChangeArrowheads="1"/>
          </p:cNvSpPr>
          <p:nvPr/>
        </p:nvSpPr>
        <p:spPr bwMode="auto">
          <a:xfrm>
            <a:off x="2841791" y="2731183"/>
            <a:ext cx="128128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ctr" eaLnBrk="1" hangingPunct="1">
              <a:spcBef>
                <a:spcPct val="0"/>
              </a:spcBef>
              <a:buFontTx/>
              <a:buNone/>
            </a:pPr>
            <a:r>
              <a:rPr lang="en-US" altLang="zh-CN" sz="18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82%</a:t>
            </a:r>
            <a:endParaRPr lang="en-US" altLang="zh-CN" sz="18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endParaRPr>
          </a:p>
        </p:txBody>
      </p:sp>
      <p:sp>
        <p:nvSpPr>
          <p:cNvPr id="164" name="空心弧 163"/>
          <p:cNvSpPr/>
          <p:nvPr/>
        </p:nvSpPr>
        <p:spPr>
          <a:xfrm rot="19800000">
            <a:off x="2800218" y="2254956"/>
            <a:ext cx="1310872" cy="1311043"/>
          </a:xfrm>
          <a:prstGeom prst="blockArc">
            <a:avLst>
              <a:gd name="adj1" fmla="val 18153874"/>
              <a:gd name="adj2" fmla="val 14191435"/>
              <a:gd name="adj3" fmla="val 5402"/>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5" name="TextBox 340"/>
          <p:cNvSpPr txBox="1">
            <a:spLocks noChangeArrowheads="1"/>
          </p:cNvSpPr>
          <p:nvPr/>
        </p:nvSpPr>
        <p:spPr bwMode="auto">
          <a:xfrm>
            <a:off x="4930616" y="2731183"/>
            <a:ext cx="96284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ctr" eaLnBrk="1" hangingPunct="1">
              <a:spcBef>
                <a:spcPct val="0"/>
              </a:spcBef>
              <a:buFontTx/>
              <a:buNone/>
            </a:pPr>
            <a:r>
              <a:rPr lang="en-US" altLang="zh-CN" sz="18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43%</a:t>
            </a:r>
            <a:endParaRPr lang="en-US" altLang="zh-CN" sz="18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endParaRPr>
          </a:p>
        </p:txBody>
      </p:sp>
      <p:sp>
        <p:nvSpPr>
          <p:cNvPr id="166" name="椭圆 165"/>
          <p:cNvSpPr/>
          <p:nvPr/>
        </p:nvSpPr>
        <p:spPr>
          <a:xfrm>
            <a:off x="4766868" y="2254954"/>
            <a:ext cx="1243371" cy="1243532"/>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5">
              <a:solidFill>
                <a:prstClr val="white"/>
              </a:solidFill>
            </a:endParaRPr>
          </a:p>
        </p:txBody>
      </p:sp>
      <p:sp>
        <p:nvSpPr>
          <p:cNvPr id="167" name="空心弧 166"/>
          <p:cNvSpPr/>
          <p:nvPr/>
        </p:nvSpPr>
        <p:spPr>
          <a:xfrm rot="19800000">
            <a:off x="4722482" y="2228736"/>
            <a:ext cx="1310872" cy="1311043"/>
          </a:xfrm>
          <a:prstGeom prst="blockArc">
            <a:avLst>
              <a:gd name="adj1" fmla="val 18153874"/>
              <a:gd name="adj2" fmla="val 6208019"/>
              <a:gd name="adj3" fmla="val 5471"/>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8" name="椭圆 167"/>
          <p:cNvSpPr/>
          <p:nvPr/>
        </p:nvSpPr>
        <p:spPr>
          <a:xfrm>
            <a:off x="6632969" y="2290349"/>
            <a:ext cx="1184684" cy="1184838"/>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5">
              <a:solidFill>
                <a:prstClr val="white"/>
              </a:solidFill>
            </a:endParaRPr>
          </a:p>
        </p:txBody>
      </p:sp>
      <p:sp>
        <p:nvSpPr>
          <p:cNvPr id="169" name="TextBox 341"/>
          <p:cNvSpPr txBox="1">
            <a:spLocks noChangeArrowheads="1"/>
          </p:cNvSpPr>
          <p:nvPr/>
        </p:nvSpPr>
        <p:spPr bwMode="auto">
          <a:xfrm>
            <a:off x="6831186" y="2731183"/>
            <a:ext cx="96236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ctr" eaLnBrk="1" hangingPunct="1">
              <a:spcBef>
                <a:spcPct val="0"/>
              </a:spcBef>
              <a:buFontTx/>
              <a:buNone/>
            </a:pPr>
            <a:r>
              <a:rPr lang="en-US" altLang="zh-CN" sz="18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25%</a:t>
            </a:r>
            <a:endParaRPr lang="en-US" altLang="zh-CN" sz="18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endParaRPr>
          </a:p>
        </p:txBody>
      </p:sp>
      <p:sp>
        <p:nvSpPr>
          <p:cNvPr id="170" name="空心弧 169"/>
          <p:cNvSpPr/>
          <p:nvPr/>
        </p:nvSpPr>
        <p:spPr>
          <a:xfrm rot="19800000">
            <a:off x="6544233" y="2254001"/>
            <a:ext cx="1310872" cy="1311043"/>
          </a:xfrm>
          <a:prstGeom prst="blockArc">
            <a:avLst>
              <a:gd name="adj1" fmla="val 18153874"/>
              <a:gd name="adj2" fmla="val 2391340"/>
              <a:gd name="adj3" fmla="val 5676"/>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1" name="椭圆 170"/>
          <p:cNvSpPr/>
          <p:nvPr/>
        </p:nvSpPr>
        <p:spPr>
          <a:xfrm>
            <a:off x="8443381" y="2297054"/>
            <a:ext cx="1184686" cy="1184838"/>
          </a:xfrm>
          <a:prstGeom prst="ellipse">
            <a:avLst/>
          </a:prstGeom>
          <a:noFill/>
          <a:ln w="3175">
            <a:solidFill>
              <a:schemeClr val="bg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015">
              <a:solidFill>
                <a:prstClr val="white"/>
              </a:solidFill>
            </a:endParaRPr>
          </a:p>
        </p:txBody>
      </p:sp>
      <p:sp>
        <p:nvSpPr>
          <p:cNvPr id="172" name="TextBox 342"/>
          <p:cNvSpPr txBox="1">
            <a:spLocks noChangeArrowheads="1"/>
          </p:cNvSpPr>
          <p:nvPr/>
        </p:nvSpPr>
        <p:spPr bwMode="auto">
          <a:xfrm>
            <a:off x="8568511" y="2731183"/>
            <a:ext cx="96305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Font typeface="Arial" panose="020B0604020202020204" pitchFamily="34" charset="0"/>
              <a:buChar char="•"/>
              <a:defRPr sz="3200">
                <a:solidFill>
                  <a:schemeClr val="tx1"/>
                </a:solidFill>
                <a:latin typeface="Calibri" panose="020F0502020204030204" charset="0"/>
                <a:ea typeface="宋体" panose="02010600030101010101" pitchFamily="2" charset="-122"/>
              </a:defRPr>
            </a:lvl1pPr>
            <a:lvl2pPr marL="742950" indent="-285750" eaLnBrk="0" hangingPunct="0">
              <a:spcBef>
                <a:spcPct val="20000"/>
              </a:spcBef>
              <a:buFont typeface="Arial" panose="020B0604020202020204" pitchFamily="34" charset="0"/>
              <a:buChar char="–"/>
              <a:defRPr sz="2800">
                <a:solidFill>
                  <a:schemeClr val="tx1"/>
                </a:solidFill>
                <a:latin typeface="Calibri" panose="020F0502020204030204" charset="0"/>
                <a:ea typeface="宋体" panose="02010600030101010101" pitchFamily="2" charset="-122"/>
              </a:defRPr>
            </a:lvl2pPr>
            <a:lvl3pPr marL="1143000" indent="-228600" eaLnBrk="0" hangingPunct="0">
              <a:spcBef>
                <a:spcPct val="20000"/>
              </a:spcBef>
              <a:buFont typeface="Arial" panose="020B0604020202020204" pitchFamily="34" charset="0"/>
              <a:buChar char="•"/>
              <a:defRPr sz="2400">
                <a:solidFill>
                  <a:schemeClr val="tx1"/>
                </a:solidFill>
                <a:latin typeface="Calibri" panose="020F0502020204030204" charset="0"/>
                <a:ea typeface="宋体" panose="02010600030101010101" pitchFamily="2" charset="-122"/>
              </a:defRPr>
            </a:lvl3pPr>
            <a:lvl4pPr marL="16002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4pPr>
            <a:lvl5pPr marL="2057400" indent="-228600" eaLnBrk="0" hangingPunct="0">
              <a:spcBef>
                <a:spcPct val="20000"/>
              </a:spcBef>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charset="0"/>
                <a:ea typeface="宋体" panose="02010600030101010101" pitchFamily="2" charset="-122"/>
              </a:defRPr>
            </a:lvl9pPr>
          </a:lstStyle>
          <a:p>
            <a:pPr algn="ctr" eaLnBrk="1" hangingPunct="1">
              <a:spcBef>
                <a:spcPct val="0"/>
              </a:spcBef>
              <a:buFontTx/>
              <a:buNone/>
            </a:pPr>
            <a:r>
              <a:rPr lang="en-US" altLang="zh-CN" sz="18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rPr>
              <a:t>10%</a:t>
            </a:r>
            <a:endParaRPr lang="en-US" altLang="zh-CN" sz="1800" dirty="0">
              <a:solidFill>
                <a:schemeClr val="tx1">
                  <a:lumMod val="75000"/>
                  <a:lumOff val="25000"/>
                </a:schemeClr>
              </a:solidFill>
              <a:latin typeface="方正正纤黑简体" panose="02000000000000000000" pitchFamily="2" charset="-122"/>
              <a:ea typeface="方正正纤黑简体" panose="02000000000000000000" pitchFamily="2" charset="-122"/>
              <a:cs typeface="Arial" panose="020B0604020202020204" pitchFamily="34" charset="0"/>
            </a:endParaRPr>
          </a:p>
        </p:txBody>
      </p:sp>
      <p:sp>
        <p:nvSpPr>
          <p:cNvPr id="173" name="空心弧 172"/>
          <p:cNvSpPr/>
          <p:nvPr/>
        </p:nvSpPr>
        <p:spPr>
          <a:xfrm rot="19800000">
            <a:off x="8354079" y="2258763"/>
            <a:ext cx="1310872" cy="1311043"/>
          </a:xfrm>
          <a:prstGeom prst="blockArc">
            <a:avLst>
              <a:gd name="adj1" fmla="val 18153874"/>
              <a:gd name="adj2" fmla="val 21071673"/>
              <a:gd name="adj3" fmla="val 5367"/>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100"/>
                                  </p:stCondLst>
                                  <p:childTnLst>
                                    <p:set>
                                      <p:cBhvr>
                                        <p:cTn id="6" dur="1" fill="hold">
                                          <p:stCondLst>
                                            <p:cond delay="0"/>
                                          </p:stCondLst>
                                        </p:cTn>
                                        <p:tgtEl>
                                          <p:spTgt spid="162"/>
                                        </p:tgtEl>
                                        <p:attrNameLst>
                                          <p:attrName>style.visibility</p:attrName>
                                        </p:attrNameLst>
                                      </p:cBhvr>
                                      <p:to>
                                        <p:strVal val="visible"/>
                                      </p:to>
                                    </p:set>
                                    <p:animEffect transition="in" filter="fade">
                                      <p:cBhvr>
                                        <p:cTn id="7" dur="500"/>
                                        <p:tgtEl>
                                          <p:spTgt spid="162"/>
                                        </p:tgtEl>
                                      </p:cBhvr>
                                    </p:animEffect>
                                  </p:childTnLst>
                                </p:cTn>
                              </p:par>
                              <p:par>
                                <p:cTn id="8" presetID="21" presetClass="entr" presetSubtype="1" fill="hold" grpId="0" nodeType="withEffect">
                                  <p:stCondLst>
                                    <p:cond delay="1100"/>
                                  </p:stCondLst>
                                  <p:childTnLst>
                                    <p:set>
                                      <p:cBhvr>
                                        <p:cTn id="9" dur="1" fill="hold">
                                          <p:stCondLst>
                                            <p:cond delay="0"/>
                                          </p:stCondLst>
                                        </p:cTn>
                                        <p:tgtEl>
                                          <p:spTgt spid="164"/>
                                        </p:tgtEl>
                                        <p:attrNameLst>
                                          <p:attrName>style.visibility</p:attrName>
                                        </p:attrNameLst>
                                      </p:cBhvr>
                                      <p:to>
                                        <p:strVal val="visible"/>
                                      </p:to>
                                    </p:set>
                                    <p:animEffect transition="in" filter="wheel(1)">
                                      <p:cBhvr>
                                        <p:cTn id="10" dur="1000"/>
                                        <p:tgtEl>
                                          <p:spTgt spid="164"/>
                                        </p:tgtEl>
                                      </p:cBhvr>
                                    </p:animEffect>
                                  </p:childTnLst>
                                </p:cTn>
                              </p:par>
                              <p:par>
                                <p:cTn id="11" presetID="23" presetClass="entr" presetSubtype="16" fill="hold" grpId="0" nodeType="withEffect">
                                  <p:stCondLst>
                                    <p:cond delay="1600"/>
                                  </p:stCondLst>
                                  <p:childTnLst>
                                    <p:set>
                                      <p:cBhvr>
                                        <p:cTn id="12" dur="1" fill="hold">
                                          <p:stCondLst>
                                            <p:cond delay="0"/>
                                          </p:stCondLst>
                                        </p:cTn>
                                        <p:tgtEl>
                                          <p:spTgt spid="163"/>
                                        </p:tgtEl>
                                        <p:attrNameLst>
                                          <p:attrName>style.visibility</p:attrName>
                                        </p:attrNameLst>
                                      </p:cBhvr>
                                      <p:to>
                                        <p:strVal val="visible"/>
                                      </p:to>
                                    </p:set>
                                    <p:anim calcmode="lin" valueType="num">
                                      <p:cBhvr>
                                        <p:cTn id="13" dur="500" fill="hold"/>
                                        <p:tgtEl>
                                          <p:spTgt spid="163"/>
                                        </p:tgtEl>
                                        <p:attrNameLst>
                                          <p:attrName>ppt_w</p:attrName>
                                        </p:attrNameLst>
                                      </p:cBhvr>
                                      <p:tavLst>
                                        <p:tav tm="0">
                                          <p:val>
                                            <p:fltVal val="0"/>
                                          </p:val>
                                        </p:tav>
                                        <p:tav tm="100000">
                                          <p:val>
                                            <p:strVal val="#ppt_w"/>
                                          </p:val>
                                        </p:tav>
                                      </p:tavLst>
                                    </p:anim>
                                    <p:anim calcmode="lin" valueType="num">
                                      <p:cBhvr>
                                        <p:cTn id="14" dur="500" fill="hold"/>
                                        <p:tgtEl>
                                          <p:spTgt spid="163"/>
                                        </p:tgtEl>
                                        <p:attrNameLst>
                                          <p:attrName>ppt_h</p:attrName>
                                        </p:attrNameLst>
                                      </p:cBhvr>
                                      <p:tavLst>
                                        <p:tav tm="0">
                                          <p:val>
                                            <p:fltVal val="0"/>
                                          </p:val>
                                        </p:tav>
                                        <p:tav tm="100000">
                                          <p:val>
                                            <p:strVal val="#ppt_h"/>
                                          </p:val>
                                        </p:tav>
                                      </p:tavLst>
                                    </p:anim>
                                  </p:childTnLst>
                                </p:cTn>
                              </p:par>
                              <p:par>
                                <p:cTn id="15" presetID="10" presetClass="entr" presetSubtype="0" fill="hold" grpId="0" nodeType="withEffect">
                                  <p:stCondLst>
                                    <p:cond delay="1600"/>
                                  </p:stCondLst>
                                  <p:childTnLst>
                                    <p:set>
                                      <p:cBhvr>
                                        <p:cTn id="16" dur="1" fill="hold">
                                          <p:stCondLst>
                                            <p:cond delay="0"/>
                                          </p:stCondLst>
                                        </p:cTn>
                                        <p:tgtEl>
                                          <p:spTgt spid="166"/>
                                        </p:tgtEl>
                                        <p:attrNameLst>
                                          <p:attrName>style.visibility</p:attrName>
                                        </p:attrNameLst>
                                      </p:cBhvr>
                                      <p:to>
                                        <p:strVal val="visible"/>
                                      </p:to>
                                    </p:set>
                                    <p:animEffect transition="in" filter="fade">
                                      <p:cBhvr>
                                        <p:cTn id="17" dur="500"/>
                                        <p:tgtEl>
                                          <p:spTgt spid="166"/>
                                        </p:tgtEl>
                                      </p:cBhvr>
                                    </p:animEffect>
                                  </p:childTnLst>
                                </p:cTn>
                              </p:par>
                              <p:par>
                                <p:cTn id="18" presetID="22" presetClass="entr" presetSubtype="1" fill="hold" grpId="0" nodeType="withEffect">
                                  <p:stCondLst>
                                    <p:cond delay="1700"/>
                                  </p:stCondLst>
                                  <p:childTnLst>
                                    <p:set>
                                      <p:cBhvr>
                                        <p:cTn id="19" dur="1" fill="hold">
                                          <p:stCondLst>
                                            <p:cond delay="0"/>
                                          </p:stCondLst>
                                        </p:cTn>
                                        <p:tgtEl>
                                          <p:spTgt spid="167"/>
                                        </p:tgtEl>
                                        <p:attrNameLst>
                                          <p:attrName>style.visibility</p:attrName>
                                        </p:attrNameLst>
                                      </p:cBhvr>
                                      <p:to>
                                        <p:strVal val="visible"/>
                                      </p:to>
                                    </p:set>
                                    <p:animEffect transition="in" filter="wipe(up)">
                                      <p:cBhvr>
                                        <p:cTn id="20" dur="750"/>
                                        <p:tgtEl>
                                          <p:spTgt spid="167"/>
                                        </p:tgtEl>
                                      </p:cBhvr>
                                    </p:animEffect>
                                  </p:childTnLst>
                                </p:cTn>
                              </p:par>
                              <p:par>
                                <p:cTn id="21" presetID="23" presetClass="entr" presetSubtype="16" fill="hold" grpId="0" nodeType="withEffect">
                                  <p:stCondLst>
                                    <p:cond delay="2100"/>
                                  </p:stCondLst>
                                  <p:childTnLst>
                                    <p:set>
                                      <p:cBhvr>
                                        <p:cTn id="22" dur="1" fill="hold">
                                          <p:stCondLst>
                                            <p:cond delay="0"/>
                                          </p:stCondLst>
                                        </p:cTn>
                                        <p:tgtEl>
                                          <p:spTgt spid="165"/>
                                        </p:tgtEl>
                                        <p:attrNameLst>
                                          <p:attrName>style.visibility</p:attrName>
                                        </p:attrNameLst>
                                      </p:cBhvr>
                                      <p:to>
                                        <p:strVal val="visible"/>
                                      </p:to>
                                    </p:set>
                                    <p:anim calcmode="lin" valueType="num">
                                      <p:cBhvr>
                                        <p:cTn id="23" dur="500" fill="hold"/>
                                        <p:tgtEl>
                                          <p:spTgt spid="165"/>
                                        </p:tgtEl>
                                        <p:attrNameLst>
                                          <p:attrName>ppt_w</p:attrName>
                                        </p:attrNameLst>
                                      </p:cBhvr>
                                      <p:tavLst>
                                        <p:tav tm="0">
                                          <p:val>
                                            <p:fltVal val="0"/>
                                          </p:val>
                                        </p:tav>
                                        <p:tav tm="100000">
                                          <p:val>
                                            <p:strVal val="#ppt_w"/>
                                          </p:val>
                                        </p:tav>
                                      </p:tavLst>
                                    </p:anim>
                                    <p:anim calcmode="lin" valueType="num">
                                      <p:cBhvr>
                                        <p:cTn id="24" dur="500" fill="hold"/>
                                        <p:tgtEl>
                                          <p:spTgt spid="165"/>
                                        </p:tgtEl>
                                        <p:attrNameLst>
                                          <p:attrName>ppt_h</p:attrName>
                                        </p:attrNameLst>
                                      </p:cBhvr>
                                      <p:tavLst>
                                        <p:tav tm="0">
                                          <p:val>
                                            <p:fltVal val="0"/>
                                          </p:val>
                                        </p:tav>
                                        <p:tav tm="100000">
                                          <p:val>
                                            <p:strVal val="#ppt_h"/>
                                          </p:val>
                                        </p:tav>
                                      </p:tavLst>
                                    </p:anim>
                                  </p:childTnLst>
                                </p:cTn>
                              </p:par>
                              <p:par>
                                <p:cTn id="25" presetID="10" presetClass="entr" presetSubtype="0" fill="hold" grpId="0" nodeType="withEffect">
                                  <p:stCondLst>
                                    <p:cond delay="2100"/>
                                  </p:stCondLst>
                                  <p:childTnLst>
                                    <p:set>
                                      <p:cBhvr>
                                        <p:cTn id="26" dur="1" fill="hold">
                                          <p:stCondLst>
                                            <p:cond delay="0"/>
                                          </p:stCondLst>
                                        </p:cTn>
                                        <p:tgtEl>
                                          <p:spTgt spid="168"/>
                                        </p:tgtEl>
                                        <p:attrNameLst>
                                          <p:attrName>style.visibility</p:attrName>
                                        </p:attrNameLst>
                                      </p:cBhvr>
                                      <p:to>
                                        <p:strVal val="visible"/>
                                      </p:to>
                                    </p:set>
                                    <p:animEffect transition="in" filter="fade">
                                      <p:cBhvr>
                                        <p:cTn id="27" dur="500"/>
                                        <p:tgtEl>
                                          <p:spTgt spid="168"/>
                                        </p:tgtEl>
                                      </p:cBhvr>
                                    </p:animEffect>
                                  </p:childTnLst>
                                </p:cTn>
                              </p:par>
                              <p:par>
                                <p:cTn id="28" presetID="22" presetClass="entr" presetSubtype="1" fill="hold" grpId="0" nodeType="withEffect">
                                  <p:stCondLst>
                                    <p:cond delay="2300"/>
                                  </p:stCondLst>
                                  <p:childTnLst>
                                    <p:set>
                                      <p:cBhvr>
                                        <p:cTn id="29" dur="1" fill="hold">
                                          <p:stCondLst>
                                            <p:cond delay="0"/>
                                          </p:stCondLst>
                                        </p:cTn>
                                        <p:tgtEl>
                                          <p:spTgt spid="170"/>
                                        </p:tgtEl>
                                        <p:attrNameLst>
                                          <p:attrName>style.visibility</p:attrName>
                                        </p:attrNameLst>
                                      </p:cBhvr>
                                      <p:to>
                                        <p:strVal val="visible"/>
                                      </p:to>
                                    </p:set>
                                    <p:animEffect transition="in" filter="wipe(up)">
                                      <p:cBhvr>
                                        <p:cTn id="30" dur="500"/>
                                        <p:tgtEl>
                                          <p:spTgt spid="170"/>
                                        </p:tgtEl>
                                      </p:cBhvr>
                                    </p:animEffect>
                                  </p:childTnLst>
                                </p:cTn>
                              </p:par>
                              <p:par>
                                <p:cTn id="31" presetID="23" presetClass="entr" presetSubtype="16" fill="hold" grpId="0" nodeType="withEffect">
                                  <p:stCondLst>
                                    <p:cond delay="2600"/>
                                  </p:stCondLst>
                                  <p:childTnLst>
                                    <p:set>
                                      <p:cBhvr>
                                        <p:cTn id="32" dur="1" fill="hold">
                                          <p:stCondLst>
                                            <p:cond delay="0"/>
                                          </p:stCondLst>
                                        </p:cTn>
                                        <p:tgtEl>
                                          <p:spTgt spid="169"/>
                                        </p:tgtEl>
                                        <p:attrNameLst>
                                          <p:attrName>style.visibility</p:attrName>
                                        </p:attrNameLst>
                                      </p:cBhvr>
                                      <p:to>
                                        <p:strVal val="visible"/>
                                      </p:to>
                                    </p:set>
                                    <p:anim calcmode="lin" valueType="num">
                                      <p:cBhvr>
                                        <p:cTn id="33" dur="500" fill="hold"/>
                                        <p:tgtEl>
                                          <p:spTgt spid="169"/>
                                        </p:tgtEl>
                                        <p:attrNameLst>
                                          <p:attrName>ppt_w</p:attrName>
                                        </p:attrNameLst>
                                      </p:cBhvr>
                                      <p:tavLst>
                                        <p:tav tm="0">
                                          <p:val>
                                            <p:fltVal val="0"/>
                                          </p:val>
                                        </p:tav>
                                        <p:tav tm="100000">
                                          <p:val>
                                            <p:strVal val="#ppt_w"/>
                                          </p:val>
                                        </p:tav>
                                      </p:tavLst>
                                    </p:anim>
                                    <p:anim calcmode="lin" valueType="num">
                                      <p:cBhvr>
                                        <p:cTn id="34" dur="500" fill="hold"/>
                                        <p:tgtEl>
                                          <p:spTgt spid="169"/>
                                        </p:tgtEl>
                                        <p:attrNameLst>
                                          <p:attrName>ppt_h</p:attrName>
                                        </p:attrNameLst>
                                      </p:cBhvr>
                                      <p:tavLst>
                                        <p:tav tm="0">
                                          <p:val>
                                            <p:fltVal val="0"/>
                                          </p:val>
                                        </p:tav>
                                        <p:tav tm="100000">
                                          <p:val>
                                            <p:strVal val="#ppt_h"/>
                                          </p:val>
                                        </p:tav>
                                      </p:tavLst>
                                    </p:anim>
                                  </p:childTnLst>
                                </p:cTn>
                              </p:par>
                              <p:par>
                                <p:cTn id="35" presetID="10" presetClass="entr" presetSubtype="0" fill="hold" grpId="0" nodeType="withEffect">
                                  <p:stCondLst>
                                    <p:cond delay="2600"/>
                                  </p:stCondLst>
                                  <p:childTnLst>
                                    <p:set>
                                      <p:cBhvr>
                                        <p:cTn id="36" dur="1" fill="hold">
                                          <p:stCondLst>
                                            <p:cond delay="0"/>
                                          </p:stCondLst>
                                        </p:cTn>
                                        <p:tgtEl>
                                          <p:spTgt spid="171"/>
                                        </p:tgtEl>
                                        <p:attrNameLst>
                                          <p:attrName>style.visibility</p:attrName>
                                        </p:attrNameLst>
                                      </p:cBhvr>
                                      <p:to>
                                        <p:strVal val="visible"/>
                                      </p:to>
                                    </p:set>
                                    <p:animEffect transition="in" filter="fade">
                                      <p:cBhvr>
                                        <p:cTn id="37" dur="500"/>
                                        <p:tgtEl>
                                          <p:spTgt spid="171"/>
                                        </p:tgtEl>
                                      </p:cBhvr>
                                    </p:animEffect>
                                  </p:childTnLst>
                                </p:cTn>
                              </p:par>
                              <p:par>
                                <p:cTn id="38" presetID="22" presetClass="entr" presetSubtype="8" fill="hold" grpId="0" nodeType="withEffect">
                                  <p:stCondLst>
                                    <p:cond delay="3000"/>
                                  </p:stCondLst>
                                  <p:childTnLst>
                                    <p:set>
                                      <p:cBhvr>
                                        <p:cTn id="39" dur="1" fill="hold">
                                          <p:stCondLst>
                                            <p:cond delay="0"/>
                                          </p:stCondLst>
                                        </p:cTn>
                                        <p:tgtEl>
                                          <p:spTgt spid="173"/>
                                        </p:tgtEl>
                                        <p:attrNameLst>
                                          <p:attrName>style.visibility</p:attrName>
                                        </p:attrNameLst>
                                      </p:cBhvr>
                                      <p:to>
                                        <p:strVal val="visible"/>
                                      </p:to>
                                    </p:set>
                                    <p:animEffect transition="in" filter="wipe(left)">
                                      <p:cBhvr>
                                        <p:cTn id="40" dur="250"/>
                                        <p:tgtEl>
                                          <p:spTgt spid="173"/>
                                        </p:tgtEl>
                                      </p:cBhvr>
                                    </p:animEffect>
                                  </p:childTnLst>
                                </p:cTn>
                              </p:par>
                              <p:par>
                                <p:cTn id="41" presetID="23" presetClass="entr" presetSubtype="16" fill="hold" grpId="0" nodeType="withEffect">
                                  <p:stCondLst>
                                    <p:cond delay="3100"/>
                                  </p:stCondLst>
                                  <p:childTnLst>
                                    <p:set>
                                      <p:cBhvr>
                                        <p:cTn id="42" dur="1" fill="hold">
                                          <p:stCondLst>
                                            <p:cond delay="0"/>
                                          </p:stCondLst>
                                        </p:cTn>
                                        <p:tgtEl>
                                          <p:spTgt spid="172"/>
                                        </p:tgtEl>
                                        <p:attrNameLst>
                                          <p:attrName>style.visibility</p:attrName>
                                        </p:attrNameLst>
                                      </p:cBhvr>
                                      <p:to>
                                        <p:strVal val="visible"/>
                                      </p:to>
                                    </p:set>
                                    <p:anim calcmode="lin" valueType="num">
                                      <p:cBhvr>
                                        <p:cTn id="43" dur="500" fill="hold"/>
                                        <p:tgtEl>
                                          <p:spTgt spid="172"/>
                                        </p:tgtEl>
                                        <p:attrNameLst>
                                          <p:attrName>ppt_w</p:attrName>
                                        </p:attrNameLst>
                                      </p:cBhvr>
                                      <p:tavLst>
                                        <p:tav tm="0">
                                          <p:val>
                                            <p:fltVal val="0"/>
                                          </p:val>
                                        </p:tav>
                                        <p:tav tm="100000">
                                          <p:val>
                                            <p:strVal val="#ppt_w"/>
                                          </p:val>
                                        </p:tav>
                                      </p:tavLst>
                                    </p:anim>
                                    <p:anim calcmode="lin" valueType="num">
                                      <p:cBhvr>
                                        <p:cTn id="44" dur="500" fill="hold"/>
                                        <p:tgtEl>
                                          <p:spTgt spid="172"/>
                                        </p:tgtEl>
                                        <p:attrNameLst>
                                          <p:attrName>ppt_h</p:attrName>
                                        </p:attrNameLst>
                                      </p:cBhvr>
                                      <p:tavLst>
                                        <p:tav tm="0">
                                          <p:val>
                                            <p:fltVal val="0"/>
                                          </p:val>
                                        </p:tav>
                                        <p:tav tm="100000">
                                          <p:val>
                                            <p:strVal val="#ppt_h"/>
                                          </p:val>
                                        </p:tav>
                                      </p:tavLst>
                                    </p:anim>
                                  </p:childTnLst>
                                </p:cTn>
                              </p:par>
                              <p:par>
                                <p:cTn id="45" presetID="22" presetClass="entr" presetSubtype="8" fill="hold" grpId="0" nodeType="withEffect">
                                  <p:stCondLst>
                                    <p:cond delay="3600"/>
                                  </p:stCondLst>
                                  <p:childTnLst>
                                    <p:set>
                                      <p:cBhvr>
                                        <p:cTn id="46" dur="1" fill="hold">
                                          <p:stCondLst>
                                            <p:cond delay="0"/>
                                          </p:stCondLst>
                                        </p:cTn>
                                        <p:tgtEl>
                                          <p:spTgt spid="161"/>
                                        </p:tgtEl>
                                        <p:attrNameLst>
                                          <p:attrName>style.visibility</p:attrName>
                                        </p:attrNameLst>
                                      </p:cBhvr>
                                      <p:to>
                                        <p:strVal val="visible"/>
                                      </p:to>
                                    </p:set>
                                    <p:animEffect transition="in" filter="wipe(left)">
                                      <p:cBhvr>
                                        <p:cTn id="47" dur="500"/>
                                        <p:tgtEl>
                                          <p:spTgt spid="161"/>
                                        </p:tgtEl>
                                      </p:cBhvr>
                                    </p:animEffect>
                                  </p:childTnLst>
                                </p:cTn>
                              </p:par>
                              <p:par>
                                <p:cTn id="48" presetID="12" presetClass="entr" presetSubtype="1" fill="hold" grpId="0" nodeType="withEffect">
                                  <p:stCondLst>
                                    <p:cond delay="4100"/>
                                  </p:stCondLst>
                                  <p:childTnLst>
                                    <p:set>
                                      <p:cBhvr>
                                        <p:cTn id="49" dur="1" fill="hold">
                                          <p:stCondLst>
                                            <p:cond delay="0"/>
                                          </p:stCondLst>
                                        </p:cTn>
                                        <p:tgtEl>
                                          <p:spTgt spid="160"/>
                                        </p:tgtEl>
                                        <p:attrNameLst>
                                          <p:attrName>style.visibility</p:attrName>
                                        </p:attrNameLst>
                                      </p:cBhvr>
                                      <p:to>
                                        <p:strVal val="visible"/>
                                      </p:to>
                                    </p:set>
                                    <p:anim calcmode="lin" valueType="num">
                                      <p:cBhvr additive="base">
                                        <p:cTn id="50" dur="500"/>
                                        <p:tgtEl>
                                          <p:spTgt spid="160"/>
                                        </p:tgtEl>
                                        <p:attrNameLst>
                                          <p:attrName>ppt_y</p:attrName>
                                        </p:attrNameLst>
                                      </p:cBhvr>
                                      <p:tavLst>
                                        <p:tav tm="0">
                                          <p:val>
                                            <p:strVal val="#ppt_y-#ppt_h*1.125000"/>
                                          </p:val>
                                        </p:tav>
                                        <p:tav tm="100000">
                                          <p:val>
                                            <p:strVal val="#ppt_y"/>
                                          </p:val>
                                        </p:tav>
                                      </p:tavLst>
                                    </p:anim>
                                    <p:animEffect transition="in" filter="wipe(down)">
                                      <p:cBhvr>
                                        <p:cTn id="51" dur="500"/>
                                        <p:tgtEl>
                                          <p:spTgt spid="1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 grpId="0"/>
      <p:bldP spid="161" grpId="0"/>
      <p:bldP spid="162" grpId="0" animBg="1"/>
      <p:bldP spid="163" grpId="0"/>
      <p:bldP spid="164" grpId="0" animBg="1"/>
      <p:bldP spid="165" grpId="0"/>
      <p:bldP spid="166" grpId="0" animBg="1"/>
      <p:bldP spid="167" grpId="0" animBg="1"/>
      <p:bldP spid="168" grpId="0" animBg="1"/>
      <p:bldP spid="169" grpId="0"/>
      <p:bldP spid="170" grpId="0" animBg="1"/>
      <p:bldP spid="171" grpId="0" animBg="1"/>
      <p:bldP spid="172" grpId="0"/>
      <p:bldP spid="17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Freeform 74"/>
          <p:cNvSpPr/>
          <p:nvPr/>
        </p:nvSpPr>
        <p:spPr bwMode="auto">
          <a:xfrm>
            <a:off x="5922175" y="2242492"/>
            <a:ext cx="6294510" cy="719535"/>
          </a:xfrm>
          <a:custGeom>
            <a:avLst/>
            <a:gdLst>
              <a:gd name="T0" fmla="*/ 38 w 1054"/>
              <a:gd name="T1" fmla="*/ 0 h 161"/>
              <a:gd name="T2" fmla="*/ 1054 w 1054"/>
              <a:gd name="T3" fmla="*/ 0 h 161"/>
              <a:gd name="T4" fmla="*/ 1054 w 1054"/>
              <a:gd name="T5" fmla="*/ 161 h 161"/>
              <a:gd name="T6" fmla="*/ 0 w 1054"/>
              <a:gd name="T7" fmla="*/ 161 h 161"/>
              <a:gd name="T8" fmla="*/ 38 w 1054"/>
              <a:gd name="T9" fmla="*/ 0 h 161"/>
            </a:gdLst>
            <a:ahLst/>
            <a:cxnLst>
              <a:cxn ang="0">
                <a:pos x="T0" y="T1"/>
              </a:cxn>
              <a:cxn ang="0">
                <a:pos x="T2" y="T3"/>
              </a:cxn>
              <a:cxn ang="0">
                <a:pos x="T4" y="T5"/>
              </a:cxn>
              <a:cxn ang="0">
                <a:pos x="T6" y="T7"/>
              </a:cxn>
              <a:cxn ang="0">
                <a:pos x="T8" y="T9"/>
              </a:cxn>
            </a:cxnLst>
            <a:rect l="0" t="0" r="r" b="b"/>
            <a:pathLst>
              <a:path w="1054" h="161">
                <a:moveTo>
                  <a:pt x="38" y="0"/>
                </a:moveTo>
                <a:lnTo>
                  <a:pt x="1054" y="0"/>
                </a:lnTo>
                <a:lnTo>
                  <a:pt x="1054" y="161"/>
                </a:lnTo>
                <a:lnTo>
                  <a:pt x="0" y="161"/>
                </a:lnTo>
                <a:lnTo>
                  <a:pt x="38" y="0"/>
                </a:lnTo>
                <a:close/>
              </a:path>
            </a:pathLst>
          </a:custGeom>
          <a:solidFill>
            <a:schemeClr val="tx2"/>
          </a:solidFill>
          <a:ln w="4" cap="flat">
            <a:noFill/>
            <a:prstDash val="solid"/>
            <a:miter lim="800000"/>
          </a:ln>
        </p:spPr>
        <p:txBody>
          <a:bodyPr vert="horz" wrap="square" lIns="91431" tIns="45715" rIns="91431" bIns="45715" numCol="1" anchor="t" anchorCtr="0" compatLnSpc="1"/>
          <a:lstStyle/>
          <a:p>
            <a:endParaRPr lang="zh-CN" altLang="en-US">
              <a:cs typeface="+mn-ea"/>
            </a:endParaRPr>
          </a:p>
        </p:txBody>
      </p:sp>
      <p:sp>
        <p:nvSpPr>
          <p:cNvPr id="119" name="TextBox 118"/>
          <p:cNvSpPr txBox="1"/>
          <p:nvPr/>
        </p:nvSpPr>
        <p:spPr>
          <a:xfrm>
            <a:off x="18354778" y="1055997"/>
            <a:ext cx="1774276" cy="461665"/>
          </a:xfrm>
          <a:prstGeom prst="rect">
            <a:avLst/>
          </a:prstGeom>
          <a:noFill/>
        </p:spPr>
        <p:txBody>
          <a:bodyPr wrap="square" lIns="91431" tIns="0" rIns="91431" bIns="0" rtlCol="0" anchor="t">
            <a:spAutoFit/>
          </a:bodyPr>
          <a:lstStyle/>
          <a:p>
            <a:pPr algn="ctr">
              <a:lnSpc>
                <a:spcPct val="150000"/>
              </a:lnSpc>
            </a:pPr>
            <a:r>
              <a:rPr lang="zh-CN" altLang="en-US" sz="2000" dirty="0">
                <a:solidFill>
                  <a:schemeClr val="bg1">
                    <a:lumMod val="75000"/>
                  </a:schemeClr>
                </a:solidFill>
                <a:latin typeface="+mn-ea"/>
                <a:cs typeface="+mn-ea"/>
              </a:rPr>
              <a:t>添加标题</a:t>
            </a:r>
            <a:endParaRPr lang="zh-CN" altLang="en-US" sz="2000" dirty="0">
              <a:solidFill>
                <a:schemeClr val="bg1">
                  <a:lumMod val="75000"/>
                </a:schemeClr>
              </a:solidFill>
              <a:latin typeface="+mn-ea"/>
              <a:cs typeface="+mn-ea"/>
            </a:endParaRPr>
          </a:p>
        </p:txBody>
      </p:sp>
      <p:sp>
        <p:nvSpPr>
          <p:cNvPr id="124" name="TextBox 123"/>
          <p:cNvSpPr txBox="1"/>
          <p:nvPr/>
        </p:nvSpPr>
        <p:spPr>
          <a:xfrm>
            <a:off x="18166284" y="1517655"/>
            <a:ext cx="2232248" cy="572454"/>
          </a:xfrm>
          <a:prstGeom prst="rect">
            <a:avLst/>
          </a:prstGeom>
          <a:noFill/>
        </p:spPr>
        <p:txBody>
          <a:bodyPr wrap="square" lIns="91431" tIns="45715" rIns="91431" bIns="45715" rtlCol="0">
            <a:spAutoFit/>
          </a:bodyPr>
          <a:lstStyle/>
          <a:p>
            <a:pPr algn="ctr">
              <a:lnSpc>
                <a:spcPct val="130000"/>
              </a:lnSpc>
            </a:pPr>
            <a:r>
              <a:rPr lang="zh-CN" altLang="en-US" sz="1200" dirty="0">
                <a:solidFill>
                  <a:schemeClr val="bg1">
                    <a:lumMod val="75000"/>
                  </a:schemeClr>
                </a:solidFill>
                <a:latin typeface="+mn-ea"/>
                <a:cs typeface="+mn-ea"/>
              </a:rPr>
              <a:t>您的内容打在这里，或者通过复制您的文本后，</a:t>
            </a:r>
            <a:endParaRPr lang="zh-CN" altLang="en-US" sz="1200" dirty="0">
              <a:solidFill>
                <a:schemeClr val="bg1">
                  <a:lumMod val="75000"/>
                </a:schemeClr>
              </a:solidFill>
              <a:latin typeface="+mn-ea"/>
              <a:cs typeface="+mn-ea"/>
            </a:endParaRPr>
          </a:p>
        </p:txBody>
      </p:sp>
      <p:sp>
        <p:nvSpPr>
          <p:cNvPr id="120" name="TextBox 119"/>
          <p:cNvSpPr txBox="1"/>
          <p:nvPr/>
        </p:nvSpPr>
        <p:spPr>
          <a:xfrm>
            <a:off x="7058174" y="3127030"/>
            <a:ext cx="3799741" cy="812531"/>
          </a:xfrm>
          <a:prstGeom prst="rect">
            <a:avLst/>
          </a:prstGeom>
          <a:noFill/>
        </p:spPr>
        <p:txBody>
          <a:bodyPr wrap="square" lIns="91431" tIns="45715" rIns="91431" bIns="45715" rtlCol="0">
            <a:spAutoFit/>
          </a:bodyPr>
          <a:lstStyle/>
          <a:p>
            <a:pPr>
              <a:lnSpc>
                <a:spcPct val="130000"/>
              </a:lnSpc>
            </a:pPr>
            <a:r>
              <a:rPr lang="zh-CN" altLang="en-US" sz="1200" dirty="0">
                <a:solidFill>
                  <a:schemeClr val="bg1">
                    <a:lumMod val="50000"/>
                  </a:schemeClr>
                </a:solidFill>
                <a:latin typeface="+mn-ea"/>
                <a:cs typeface="+mn-ea"/>
              </a:rPr>
              <a:t>您的内容打在这里，或者通过复制您的文本后，您的内容打在这里，或者通过复制您的文本后，</a:t>
            </a:r>
            <a:endParaRPr lang="zh-CN" altLang="en-US" sz="1200" dirty="0">
              <a:solidFill>
                <a:schemeClr val="bg1">
                  <a:lumMod val="50000"/>
                </a:schemeClr>
              </a:solidFill>
              <a:latin typeface="+mn-ea"/>
              <a:cs typeface="+mn-ea"/>
            </a:endParaRPr>
          </a:p>
          <a:p>
            <a:pPr algn="ctr">
              <a:lnSpc>
                <a:spcPct val="130000"/>
              </a:lnSpc>
            </a:pPr>
            <a:endParaRPr lang="zh-CN" altLang="en-US" sz="1200" dirty="0">
              <a:solidFill>
                <a:schemeClr val="bg1">
                  <a:lumMod val="50000"/>
                </a:schemeClr>
              </a:solidFill>
              <a:latin typeface="+mn-ea"/>
              <a:cs typeface="+mn-ea"/>
            </a:endParaRPr>
          </a:p>
        </p:txBody>
      </p:sp>
      <p:sp>
        <p:nvSpPr>
          <p:cNvPr id="122" name="TextBox 121"/>
          <p:cNvSpPr txBox="1"/>
          <p:nvPr/>
        </p:nvSpPr>
        <p:spPr>
          <a:xfrm>
            <a:off x="7053315" y="3745559"/>
            <a:ext cx="3732590" cy="812531"/>
          </a:xfrm>
          <a:prstGeom prst="rect">
            <a:avLst/>
          </a:prstGeom>
          <a:noFill/>
        </p:spPr>
        <p:txBody>
          <a:bodyPr wrap="square" lIns="91431" tIns="45715" rIns="91431" bIns="45715" rtlCol="0">
            <a:spAutoFit/>
          </a:bodyPr>
          <a:lstStyle/>
          <a:p>
            <a:pPr>
              <a:lnSpc>
                <a:spcPct val="130000"/>
              </a:lnSpc>
            </a:pPr>
            <a:r>
              <a:rPr lang="zh-CN" altLang="en-US" sz="1200" dirty="0">
                <a:solidFill>
                  <a:schemeClr val="bg1">
                    <a:lumMod val="50000"/>
                  </a:schemeClr>
                </a:solidFill>
                <a:latin typeface="+mn-ea"/>
                <a:cs typeface="+mn-ea"/>
              </a:rPr>
              <a:t>您的内容打在这里，或者通过复制您的文本后，您的内容打在这里，或者通过复制您的文本后，</a:t>
            </a:r>
            <a:endParaRPr lang="zh-CN" altLang="en-US" sz="1200" dirty="0">
              <a:solidFill>
                <a:schemeClr val="bg1">
                  <a:lumMod val="50000"/>
                </a:schemeClr>
              </a:solidFill>
              <a:latin typeface="+mn-ea"/>
              <a:cs typeface="+mn-ea"/>
            </a:endParaRPr>
          </a:p>
          <a:p>
            <a:pPr algn="ctr">
              <a:lnSpc>
                <a:spcPct val="130000"/>
              </a:lnSpc>
            </a:pPr>
            <a:endParaRPr lang="zh-CN" altLang="en-US" sz="1200" dirty="0">
              <a:solidFill>
                <a:schemeClr val="bg1">
                  <a:lumMod val="50000"/>
                </a:schemeClr>
              </a:solidFill>
              <a:latin typeface="+mn-ea"/>
              <a:cs typeface="+mn-ea"/>
            </a:endParaRPr>
          </a:p>
        </p:txBody>
      </p:sp>
      <p:sp>
        <p:nvSpPr>
          <p:cNvPr id="130" name="TextBox 129"/>
          <p:cNvSpPr txBox="1"/>
          <p:nvPr/>
        </p:nvSpPr>
        <p:spPr>
          <a:xfrm>
            <a:off x="7053315" y="4443518"/>
            <a:ext cx="3732590" cy="812531"/>
          </a:xfrm>
          <a:prstGeom prst="rect">
            <a:avLst/>
          </a:prstGeom>
          <a:noFill/>
        </p:spPr>
        <p:txBody>
          <a:bodyPr wrap="square" lIns="91431" tIns="45715" rIns="91431" bIns="45715" rtlCol="0">
            <a:spAutoFit/>
          </a:bodyPr>
          <a:lstStyle/>
          <a:p>
            <a:pPr>
              <a:lnSpc>
                <a:spcPct val="130000"/>
              </a:lnSpc>
            </a:pPr>
            <a:r>
              <a:rPr lang="zh-CN" altLang="en-US" sz="1200" dirty="0">
                <a:solidFill>
                  <a:schemeClr val="bg1">
                    <a:lumMod val="50000"/>
                  </a:schemeClr>
                </a:solidFill>
                <a:latin typeface="+mn-ea"/>
                <a:cs typeface="+mn-ea"/>
              </a:rPr>
              <a:t>您的内容打在这里，或者通过复制您的文本后，您的内容打在这里，或者通过复制您的文本后，</a:t>
            </a:r>
            <a:endParaRPr lang="zh-CN" altLang="en-US" sz="1200" dirty="0">
              <a:solidFill>
                <a:schemeClr val="bg1">
                  <a:lumMod val="50000"/>
                </a:schemeClr>
              </a:solidFill>
              <a:latin typeface="+mn-ea"/>
              <a:cs typeface="+mn-ea"/>
            </a:endParaRPr>
          </a:p>
          <a:p>
            <a:pPr algn="ctr">
              <a:lnSpc>
                <a:spcPct val="130000"/>
              </a:lnSpc>
            </a:pPr>
            <a:endParaRPr lang="zh-CN" altLang="en-US" sz="1200" dirty="0">
              <a:solidFill>
                <a:schemeClr val="bg1">
                  <a:lumMod val="50000"/>
                </a:schemeClr>
              </a:solidFill>
              <a:latin typeface="+mn-ea"/>
              <a:cs typeface="+mn-ea"/>
            </a:endParaRPr>
          </a:p>
        </p:txBody>
      </p:sp>
      <p:sp>
        <p:nvSpPr>
          <p:cNvPr id="131" name="TextBox 130"/>
          <p:cNvSpPr txBox="1"/>
          <p:nvPr/>
        </p:nvSpPr>
        <p:spPr>
          <a:xfrm>
            <a:off x="7053315" y="5178219"/>
            <a:ext cx="4040484" cy="812531"/>
          </a:xfrm>
          <a:prstGeom prst="rect">
            <a:avLst/>
          </a:prstGeom>
          <a:noFill/>
        </p:spPr>
        <p:txBody>
          <a:bodyPr wrap="square" lIns="91431" tIns="45715" rIns="91431" bIns="45715" rtlCol="0">
            <a:spAutoFit/>
          </a:bodyPr>
          <a:lstStyle/>
          <a:p>
            <a:pPr>
              <a:lnSpc>
                <a:spcPct val="130000"/>
              </a:lnSpc>
            </a:pPr>
            <a:r>
              <a:rPr lang="zh-CN" altLang="en-US" sz="1200" dirty="0">
                <a:solidFill>
                  <a:schemeClr val="bg1">
                    <a:lumMod val="50000"/>
                  </a:schemeClr>
                </a:solidFill>
                <a:latin typeface="+mn-ea"/>
                <a:cs typeface="+mn-ea"/>
              </a:rPr>
              <a:t>您的内容打在这里，或者通过复制您的文本后，您的内容打在这里，或者通过复制您的文本后，</a:t>
            </a:r>
            <a:endParaRPr lang="zh-CN" altLang="en-US" sz="1200" dirty="0">
              <a:solidFill>
                <a:schemeClr val="bg1">
                  <a:lumMod val="50000"/>
                </a:schemeClr>
              </a:solidFill>
              <a:latin typeface="+mn-ea"/>
              <a:cs typeface="+mn-ea"/>
            </a:endParaRPr>
          </a:p>
          <a:p>
            <a:pPr algn="ctr">
              <a:lnSpc>
                <a:spcPct val="130000"/>
              </a:lnSpc>
            </a:pPr>
            <a:endParaRPr lang="zh-CN" altLang="en-US" sz="1200" dirty="0">
              <a:solidFill>
                <a:schemeClr val="bg1">
                  <a:lumMod val="50000"/>
                </a:schemeClr>
              </a:solidFill>
              <a:latin typeface="+mn-ea"/>
              <a:cs typeface="+mn-ea"/>
            </a:endParaRPr>
          </a:p>
        </p:txBody>
      </p:sp>
      <p:sp>
        <p:nvSpPr>
          <p:cNvPr id="139" name="TextBox 138"/>
          <p:cNvSpPr txBox="1"/>
          <p:nvPr/>
        </p:nvSpPr>
        <p:spPr>
          <a:xfrm>
            <a:off x="6342904" y="2377339"/>
            <a:ext cx="1844181" cy="461665"/>
          </a:xfrm>
          <a:prstGeom prst="rect">
            <a:avLst/>
          </a:prstGeom>
          <a:noFill/>
          <a:ln>
            <a:noFill/>
          </a:ln>
        </p:spPr>
        <p:txBody>
          <a:bodyPr wrap="square" lIns="91431" tIns="45715" rIns="91431" bIns="45715" rtlCol="0">
            <a:spAutoFit/>
          </a:bodyPr>
          <a:lstStyle/>
          <a:p>
            <a:r>
              <a:rPr lang="zh-CN" altLang="en-US" sz="2400" dirty="0">
                <a:solidFill>
                  <a:schemeClr val="bg1"/>
                </a:solidFill>
                <a:latin typeface="+mn-ea"/>
                <a:cs typeface="+mn-ea"/>
              </a:rPr>
              <a:t>项目计划</a:t>
            </a:r>
            <a:endParaRPr lang="zh-CN" altLang="en-US" sz="2400" dirty="0">
              <a:solidFill>
                <a:schemeClr val="bg1"/>
              </a:solidFill>
              <a:latin typeface="+mn-ea"/>
              <a:cs typeface="+mn-ea"/>
            </a:endParaRPr>
          </a:p>
        </p:txBody>
      </p:sp>
      <p:grpSp>
        <p:nvGrpSpPr>
          <p:cNvPr id="2" name="组合 1"/>
          <p:cNvGrpSpPr/>
          <p:nvPr/>
        </p:nvGrpSpPr>
        <p:grpSpPr>
          <a:xfrm>
            <a:off x="5616217" y="3345495"/>
            <a:ext cx="1211373" cy="2132206"/>
            <a:chOff x="5615422" y="3345495"/>
            <a:chExt cx="1211373" cy="2132206"/>
          </a:xfrm>
        </p:grpSpPr>
        <p:grpSp>
          <p:nvGrpSpPr>
            <p:cNvPr id="11" name="组合 10"/>
            <p:cNvGrpSpPr/>
            <p:nvPr/>
          </p:nvGrpSpPr>
          <p:grpSpPr>
            <a:xfrm>
              <a:off x="5615422" y="3379246"/>
              <a:ext cx="1211373" cy="2060941"/>
              <a:chOff x="5979346" y="3516214"/>
              <a:chExt cx="847449" cy="2060941"/>
            </a:xfrm>
          </p:grpSpPr>
          <p:cxnSp>
            <p:nvCxnSpPr>
              <p:cNvPr id="3" name="直接连接符 2"/>
              <p:cNvCxnSpPr/>
              <p:nvPr/>
            </p:nvCxnSpPr>
            <p:spPr>
              <a:xfrm flipV="1">
                <a:off x="6448732" y="3516214"/>
                <a:ext cx="332576" cy="1"/>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flipV="1">
                <a:off x="6095206" y="4182396"/>
                <a:ext cx="687967" cy="16862"/>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flipV="1">
                <a:off x="5979346" y="5568121"/>
                <a:ext cx="803827" cy="9034"/>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V="1">
                <a:off x="6022968" y="4920560"/>
                <a:ext cx="803827" cy="9034"/>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98" name="椭圆 97"/>
            <p:cNvSpPr/>
            <p:nvPr/>
          </p:nvSpPr>
          <p:spPr>
            <a:xfrm>
              <a:off x="6740975" y="3345495"/>
              <a:ext cx="67501" cy="67501"/>
            </a:xfrm>
            <a:prstGeom prst="ellipse">
              <a:avLst/>
            </a:prstGeom>
            <a:solidFill>
              <a:srgbClr val="008986"/>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141" name="椭圆 140"/>
            <p:cNvSpPr/>
            <p:nvPr/>
          </p:nvSpPr>
          <p:spPr>
            <a:xfrm>
              <a:off x="6726463" y="4024476"/>
              <a:ext cx="67501" cy="67501"/>
            </a:xfrm>
            <a:prstGeom prst="ellipse">
              <a:avLst/>
            </a:prstGeom>
            <a:solidFill>
              <a:srgbClr val="008986"/>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142" name="椭圆 141"/>
            <p:cNvSpPr/>
            <p:nvPr/>
          </p:nvSpPr>
          <p:spPr>
            <a:xfrm>
              <a:off x="6726463" y="4749307"/>
              <a:ext cx="67501" cy="67501"/>
            </a:xfrm>
            <a:prstGeom prst="ellipse">
              <a:avLst/>
            </a:prstGeom>
            <a:solidFill>
              <a:srgbClr val="008986"/>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sp>
          <p:nvSpPr>
            <p:cNvPr id="143" name="椭圆 142"/>
            <p:cNvSpPr/>
            <p:nvPr/>
          </p:nvSpPr>
          <p:spPr>
            <a:xfrm>
              <a:off x="6734077" y="5410200"/>
              <a:ext cx="67501" cy="67501"/>
            </a:xfrm>
            <a:prstGeom prst="ellipse">
              <a:avLst/>
            </a:prstGeom>
            <a:solidFill>
              <a:srgbClr val="008986"/>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endParaRPr>
            </a:p>
          </p:txBody>
        </p:sp>
      </p:grpSp>
      <p:sp>
        <p:nvSpPr>
          <p:cNvPr id="161" name="TextBox 160"/>
          <p:cNvSpPr txBox="1"/>
          <p:nvPr/>
        </p:nvSpPr>
        <p:spPr>
          <a:xfrm>
            <a:off x="7815372" y="2314499"/>
            <a:ext cx="3799741" cy="812531"/>
          </a:xfrm>
          <a:prstGeom prst="rect">
            <a:avLst/>
          </a:prstGeom>
          <a:noFill/>
        </p:spPr>
        <p:txBody>
          <a:bodyPr wrap="square" lIns="91431" tIns="45715" rIns="91431" bIns="45715" rtlCol="0">
            <a:spAutoFit/>
          </a:bodyPr>
          <a:lstStyle/>
          <a:p>
            <a:pPr>
              <a:lnSpc>
                <a:spcPct val="130000"/>
              </a:lnSpc>
            </a:pPr>
            <a:r>
              <a:rPr lang="zh-CN" altLang="en-US" sz="1200" dirty="0">
                <a:solidFill>
                  <a:schemeClr val="bg1"/>
                </a:solidFill>
                <a:latin typeface="+mn-ea"/>
                <a:cs typeface="+mn-ea"/>
              </a:rPr>
              <a:t>您的内容打在这里，或者通过复制您的文本后，您的内容打在这里，或者通过复制您的文本后，</a:t>
            </a:r>
            <a:endParaRPr lang="zh-CN" altLang="en-US" sz="1200" dirty="0">
              <a:solidFill>
                <a:schemeClr val="bg1"/>
              </a:solidFill>
              <a:latin typeface="+mn-ea"/>
              <a:cs typeface="+mn-ea"/>
            </a:endParaRPr>
          </a:p>
          <a:p>
            <a:pPr algn="ctr">
              <a:lnSpc>
                <a:spcPct val="130000"/>
              </a:lnSpc>
            </a:pPr>
            <a:endParaRPr lang="zh-CN" altLang="en-US" sz="1200" dirty="0">
              <a:solidFill>
                <a:schemeClr val="bg1"/>
              </a:solidFill>
              <a:latin typeface="+mn-ea"/>
              <a:cs typeface="+mn-ea"/>
            </a:endParaRPr>
          </a:p>
        </p:txBody>
      </p:sp>
      <p:pic>
        <p:nvPicPr>
          <p:cNvPr id="4" name="图片 3"/>
          <p:cNvPicPr>
            <a:picLocks noChangeAspect="1"/>
          </p:cNvPicPr>
          <p:nvPr/>
        </p:nvPicPr>
        <p:blipFill rotWithShape="1">
          <a:blip r:embed="rId1" cstate="print">
            <a:extLst>
              <a:ext uri="{28A0092B-C50C-407E-A947-70E740481C1C}">
                <a14:useLocalDpi xmlns:a14="http://schemas.microsoft.com/office/drawing/2010/main" val="0"/>
              </a:ext>
            </a:extLst>
          </a:blip>
          <a:srcRect l="42178" t="23799" r="7235" b="16813"/>
          <a:stretch>
            <a:fillRect/>
          </a:stretch>
        </p:blipFill>
        <p:spPr>
          <a:xfrm>
            <a:off x="797207" y="2242492"/>
            <a:ext cx="5182934" cy="3490399"/>
          </a:xfrm>
          <a:prstGeom prst="rect">
            <a:avLst/>
          </a:prstGeom>
        </p:spPr>
      </p:pic>
      <p:sp>
        <p:nvSpPr>
          <p:cNvPr id="80" name="Freeform 71"/>
          <p:cNvSpPr/>
          <p:nvPr/>
        </p:nvSpPr>
        <p:spPr bwMode="auto">
          <a:xfrm>
            <a:off x="5782577" y="3153487"/>
            <a:ext cx="715106" cy="400709"/>
          </a:xfrm>
          <a:custGeom>
            <a:avLst/>
            <a:gdLst>
              <a:gd name="T0" fmla="*/ 24 w 152"/>
              <a:gd name="T1" fmla="*/ 0 h 110"/>
              <a:gd name="T2" fmla="*/ 152 w 152"/>
              <a:gd name="T3" fmla="*/ 0 h 110"/>
              <a:gd name="T4" fmla="*/ 126 w 152"/>
              <a:gd name="T5" fmla="*/ 110 h 110"/>
              <a:gd name="T6" fmla="*/ 0 w 152"/>
              <a:gd name="T7" fmla="*/ 110 h 110"/>
              <a:gd name="T8" fmla="*/ 24 w 152"/>
              <a:gd name="T9" fmla="*/ 0 h 110"/>
            </a:gdLst>
            <a:ahLst/>
            <a:cxnLst>
              <a:cxn ang="0">
                <a:pos x="T0" y="T1"/>
              </a:cxn>
              <a:cxn ang="0">
                <a:pos x="T2" y="T3"/>
              </a:cxn>
              <a:cxn ang="0">
                <a:pos x="T4" y="T5"/>
              </a:cxn>
              <a:cxn ang="0">
                <a:pos x="T6" y="T7"/>
              </a:cxn>
              <a:cxn ang="0">
                <a:pos x="T8" y="T9"/>
              </a:cxn>
            </a:cxnLst>
            <a:rect l="0" t="0" r="r" b="b"/>
            <a:pathLst>
              <a:path w="152" h="110">
                <a:moveTo>
                  <a:pt x="24" y="0"/>
                </a:moveTo>
                <a:lnTo>
                  <a:pt x="152" y="0"/>
                </a:lnTo>
                <a:lnTo>
                  <a:pt x="126" y="110"/>
                </a:lnTo>
                <a:lnTo>
                  <a:pt x="0" y="110"/>
                </a:lnTo>
                <a:lnTo>
                  <a:pt x="24" y="0"/>
                </a:lnTo>
                <a:close/>
              </a:path>
            </a:pathLst>
          </a:custGeom>
          <a:solidFill>
            <a:schemeClr val="tx2"/>
          </a:solidFill>
          <a:ln w="4" cap="flat">
            <a:noFill/>
            <a:prstDash val="solid"/>
            <a:miter lim="800000"/>
          </a:ln>
        </p:spPr>
        <p:txBody>
          <a:bodyPr vert="horz" wrap="square" lIns="91431" tIns="45715" rIns="91431" bIns="45715" numCol="1" anchor="ctr" anchorCtr="0" compatLnSpc="1">
            <a:normAutofit/>
          </a:bodyPr>
          <a:lstStyle/>
          <a:p>
            <a:pPr algn="ctr"/>
            <a:r>
              <a:rPr lang="en-US" altLang="zh-CN" dirty="0">
                <a:solidFill>
                  <a:schemeClr val="bg1">
                    <a:lumMod val="95000"/>
                  </a:schemeClr>
                </a:solidFill>
                <a:latin typeface="+mn-ea"/>
                <a:cs typeface="+mn-ea"/>
              </a:rPr>
              <a:t>01</a:t>
            </a:r>
            <a:endParaRPr lang="zh-CN" altLang="en-US" dirty="0">
              <a:solidFill>
                <a:schemeClr val="bg1">
                  <a:lumMod val="95000"/>
                </a:schemeClr>
              </a:solidFill>
              <a:latin typeface="+mn-ea"/>
              <a:cs typeface="+mn-ea"/>
            </a:endParaRPr>
          </a:p>
        </p:txBody>
      </p:sp>
      <p:sp>
        <p:nvSpPr>
          <p:cNvPr id="113" name="Freeform 71"/>
          <p:cNvSpPr/>
          <p:nvPr/>
        </p:nvSpPr>
        <p:spPr bwMode="auto">
          <a:xfrm>
            <a:off x="5616216" y="3840634"/>
            <a:ext cx="715106" cy="400709"/>
          </a:xfrm>
          <a:custGeom>
            <a:avLst/>
            <a:gdLst>
              <a:gd name="T0" fmla="*/ 24 w 152"/>
              <a:gd name="T1" fmla="*/ 0 h 110"/>
              <a:gd name="T2" fmla="*/ 152 w 152"/>
              <a:gd name="T3" fmla="*/ 0 h 110"/>
              <a:gd name="T4" fmla="*/ 126 w 152"/>
              <a:gd name="T5" fmla="*/ 110 h 110"/>
              <a:gd name="T6" fmla="*/ 0 w 152"/>
              <a:gd name="T7" fmla="*/ 110 h 110"/>
              <a:gd name="T8" fmla="*/ 24 w 152"/>
              <a:gd name="T9" fmla="*/ 0 h 110"/>
            </a:gdLst>
            <a:ahLst/>
            <a:cxnLst>
              <a:cxn ang="0">
                <a:pos x="T0" y="T1"/>
              </a:cxn>
              <a:cxn ang="0">
                <a:pos x="T2" y="T3"/>
              </a:cxn>
              <a:cxn ang="0">
                <a:pos x="T4" y="T5"/>
              </a:cxn>
              <a:cxn ang="0">
                <a:pos x="T6" y="T7"/>
              </a:cxn>
              <a:cxn ang="0">
                <a:pos x="T8" y="T9"/>
              </a:cxn>
            </a:cxnLst>
            <a:rect l="0" t="0" r="r" b="b"/>
            <a:pathLst>
              <a:path w="152" h="110">
                <a:moveTo>
                  <a:pt x="24" y="0"/>
                </a:moveTo>
                <a:lnTo>
                  <a:pt x="152" y="0"/>
                </a:lnTo>
                <a:lnTo>
                  <a:pt x="126" y="110"/>
                </a:lnTo>
                <a:lnTo>
                  <a:pt x="0" y="110"/>
                </a:lnTo>
                <a:lnTo>
                  <a:pt x="24" y="0"/>
                </a:lnTo>
                <a:close/>
              </a:path>
            </a:pathLst>
          </a:custGeom>
          <a:solidFill>
            <a:schemeClr val="accent1"/>
          </a:solidFill>
          <a:ln w="4" cap="flat">
            <a:noFill/>
            <a:prstDash val="solid"/>
            <a:miter lim="800000"/>
          </a:ln>
        </p:spPr>
        <p:txBody>
          <a:bodyPr vert="horz" wrap="square" lIns="91431" tIns="45715" rIns="91431" bIns="45715" numCol="1" anchor="t" anchorCtr="0" compatLnSpc="1">
            <a:normAutofit/>
          </a:bodyPr>
          <a:lstStyle/>
          <a:p>
            <a:pPr algn="ctr"/>
            <a:r>
              <a:rPr lang="en-US" altLang="zh-CN" dirty="0">
                <a:solidFill>
                  <a:schemeClr val="bg1">
                    <a:lumMod val="95000"/>
                  </a:schemeClr>
                </a:solidFill>
                <a:latin typeface="+mn-ea"/>
                <a:cs typeface="+mn-ea"/>
              </a:rPr>
              <a:t>02</a:t>
            </a:r>
            <a:endParaRPr lang="zh-CN" altLang="en-US" dirty="0">
              <a:solidFill>
                <a:schemeClr val="bg1">
                  <a:lumMod val="95000"/>
                </a:schemeClr>
              </a:solidFill>
              <a:latin typeface="+mn-ea"/>
              <a:cs typeface="+mn-ea"/>
            </a:endParaRPr>
          </a:p>
          <a:p>
            <a:endParaRPr lang="zh-CN" altLang="en-US" dirty="0">
              <a:cs typeface="+mn-ea"/>
            </a:endParaRPr>
          </a:p>
        </p:txBody>
      </p:sp>
      <p:sp>
        <p:nvSpPr>
          <p:cNvPr id="114" name="Freeform 71"/>
          <p:cNvSpPr/>
          <p:nvPr/>
        </p:nvSpPr>
        <p:spPr bwMode="auto">
          <a:xfrm>
            <a:off x="5435337" y="4527778"/>
            <a:ext cx="715106" cy="400709"/>
          </a:xfrm>
          <a:custGeom>
            <a:avLst/>
            <a:gdLst>
              <a:gd name="T0" fmla="*/ 24 w 152"/>
              <a:gd name="T1" fmla="*/ 0 h 110"/>
              <a:gd name="T2" fmla="*/ 152 w 152"/>
              <a:gd name="T3" fmla="*/ 0 h 110"/>
              <a:gd name="T4" fmla="*/ 126 w 152"/>
              <a:gd name="T5" fmla="*/ 110 h 110"/>
              <a:gd name="T6" fmla="*/ 0 w 152"/>
              <a:gd name="T7" fmla="*/ 110 h 110"/>
              <a:gd name="T8" fmla="*/ 24 w 152"/>
              <a:gd name="T9" fmla="*/ 0 h 110"/>
            </a:gdLst>
            <a:ahLst/>
            <a:cxnLst>
              <a:cxn ang="0">
                <a:pos x="T0" y="T1"/>
              </a:cxn>
              <a:cxn ang="0">
                <a:pos x="T2" y="T3"/>
              </a:cxn>
              <a:cxn ang="0">
                <a:pos x="T4" y="T5"/>
              </a:cxn>
              <a:cxn ang="0">
                <a:pos x="T6" y="T7"/>
              </a:cxn>
              <a:cxn ang="0">
                <a:pos x="T8" y="T9"/>
              </a:cxn>
            </a:cxnLst>
            <a:rect l="0" t="0" r="r" b="b"/>
            <a:pathLst>
              <a:path w="152" h="110">
                <a:moveTo>
                  <a:pt x="24" y="0"/>
                </a:moveTo>
                <a:lnTo>
                  <a:pt x="152" y="0"/>
                </a:lnTo>
                <a:lnTo>
                  <a:pt x="126" y="110"/>
                </a:lnTo>
                <a:lnTo>
                  <a:pt x="0" y="110"/>
                </a:lnTo>
                <a:lnTo>
                  <a:pt x="24" y="0"/>
                </a:lnTo>
                <a:close/>
              </a:path>
            </a:pathLst>
          </a:custGeom>
          <a:solidFill>
            <a:schemeClr val="accent2"/>
          </a:solidFill>
          <a:ln w="4" cap="flat">
            <a:noFill/>
            <a:prstDash val="solid"/>
            <a:miter lim="800000"/>
          </a:ln>
        </p:spPr>
        <p:txBody>
          <a:bodyPr vert="horz" wrap="square" lIns="91431" tIns="45715" rIns="91431" bIns="45715" numCol="1" anchor="t" anchorCtr="0" compatLnSpc="1">
            <a:normAutofit/>
          </a:bodyPr>
          <a:lstStyle/>
          <a:p>
            <a:pPr algn="ctr"/>
            <a:r>
              <a:rPr lang="en-US" altLang="zh-CN" dirty="0">
                <a:solidFill>
                  <a:schemeClr val="bg1">
                    <a:lumMod val="95000"/>
                  </a:schemeClr>
                </a:solidFill>
                <a:latin typeface="+mn-ea"/>
                <a:cs typeface="+mn-ea"/>
              </a:rPr>
              <a:t>03</a:t>
            </a:r>
            <a:endParaRPr lang="zh-CN" altLang="en-US" dirty="0">
              <a:solidFill>
                <a:schemeClr val="bg1">
                  <a:lumMod val="95000"/>
                </a:schemeClr>
              </a:solidFill>
              <a:latin typeface="+mn-ea"/>
              <a:cs typeface="+mn-ea"/>
            </a:endParaRPr>
          </a:p>
          <a:p>
            <a:endParaRPr lang="zh-CN" altLang="en-US" dirty="0">
              <a:cs typeface="+mn-ea"/>
            </a:endParaRPr>
          </a:p>
        </p:txBody>
      </p:sp>
      <p:sp>
        <p:nvSpPr>
          <p:cNvPr id="118" name="Freeform 71"/>
          <p:cNvSpPr/>
          <p:nvPr/>
        </p:nvSpPr>
        <p:spPr bwMode="auto">
          <a:xfrm>
            <a:off x="5248651" y="5214922"/>
            <a:ext cx="715106" cy="400709"/>
          </a:xfrm>
          <a:custGeom>
            <a:avLst/>
            <a:gdLst>
              <a:gd name="T0" fmla="*/ 24 w 152"/>
              <a:gd name="T1" fmla="*/ 0 h 110"/>
              <a:gd name="T2" fmla="*/ 152 w 152"/>
              <a:gd name="T3" fmla="*/ 0 h 110"/>
              <a:gd name="T4" fmla="*/ 126 w 152"/>
              <a:gd name="T5" fmla="*/ 110 h 110"/>
              <a:gd name="T6" fmla="*/ 0 w 152"/>
              <a:gd name="T7" fmla="*/ 110 h 110"/>
              <a:gd name="T8" fmla="*/ 24 w 152"/>
              <a:gd name="T9" fmla="*/ 0 h 110"/>
            </a:gdLst>
            <a:ahLst/>
            <a:cxnLst>
              <a:cxn ang="0">
                <a:pos x="T0" y="T1"/>
              </a:cxn>
              <a:cxn ang="0">
                <a:pos x="T2" y="T3"/>
              </a:cxn>
              <a:cxn ang="0">
                <a:pos x="T4" y="T5"/>
              </a:cxn>
              <a:cxn ang="0">
                <a:pos x="T6" y="T7"/>
              </a:cxn>
              <a:cxn ang="0">
                <a:pos x="T8" y="T9"/>
              </a:cxn>
            </a:cxnLst>
            <a:rect l="0" t="0" r="r" b="b"/>
            <a:pathLst>
              <a:path w="152" h="110">
                <a:moveTo>
                  <a:pt x="24" y="0"/>
                </a:moveTo>
                <a:lnTo>
                  <a:pt x="152" y="0"/>
                </a:lnTo>
                <a:lnTo>
                  <a:pt x="126" y="110"/>
                </a:lnTo>
                <a:lnTo>
                  <a:pt x="0" y="110"/>
                </a:lnTo>
                <a:lnTo>
                  <a:pt x="24" y="0"/>
                </a:lnTo>
                <a:close/>
              </a:path>
            </a:pathLst>
          </a:custGeom>
          <a:solidFill>
            <a:schemeClr val="accent3"/>
          </a:solidFill>
          <a:ln w="4" cap="flat">
            <a:noFill/>
            <a:prstDash val="solid"/>
            <a:miter lim="800000"/>
          </a:ln>
        </p:spPr>
        <p:txBody>
          <a:bodyPr vert="horz" wrap="square" lIns="91431" tIns="45715" rIns="91431" bIns="45715" numCol="1" anchor="t" anchorCtr="0" compatLnSpc="1">
            <a:normAutofit/>
          </a:bodyPr>
          <a:lstStyle/>
          <a:p>
            <a:pPr algn="ctr"/>
            <a:r>
              <a:rPr lang="en-US" altLang="zh-CN" dirty="0">
                <a:solidFill>
                  <a:schemeClr val="bg1">
                    <a:lumMod val="95000"/>
                  </a:schemeClr>
                </a:solidFill>
                <a:latin typeface="+mn-ea"/>
                <a:cs typeface="+mn-ea"/>
              </a:rPr>
              <a:t>04</a:t>
            </a:r>
            <a:endParaRPr lang="zh-CN" altLang="en-US" dirty="0">
              <a:solidFill>
                <a:schemeClr val="bg1">
                  <a:lumMod val="95000"/>
                </a:schemeClr>
              </a:solidFill>
              <a:latin typeface="+mn-ea"/>
              <a:cs typeface="+mn-ea"/>
            </a:endParaRPr>
          </a:p>
          <a:p>
            <a:pPr algn="ctr"/>
            <a:endParaRPr lang="zh-CN" altLang="en-US" dirty="0">
              <a:solidFill>
                <a:schemeClr val="bg1">
                  <a:lumMod val="95000"/>
                </a:schemeClr>
              </a:solidFill>
              <a:latin typeface="+mn-ea"/>
              <a:cs typeface="+mn-ea"/>
            </a:endParaRPr>
          </a:p>
        </p:txBody>
      </p:sp>
      <p:sp>
        <p:nvSpPr>
          <p:cNvPr id="5" name="标题 4"/>
          <p:cNvSpPr>
            <a:spLocks noGrp="1"/>
          </p:cNvSpPr>
          <p:nvPr>
            <p:ph type="title"/>
          </p:nvPr>
        </p:nvSpPr>
        <p:spPr/>
        <p:txBody>
          <a:bodyPr/>
          <a:lstStyle/>
          <a:p>
            <a:r>
              <a:rPr lang="zh-CN" altLang="en-US" dirty="0"/>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style.rotation</p:attrName>
                                        </p:attrNameLst>
                                      </p:cBhvr>
                                      <p:tavLst>
                                        <p:tav tm="0">
                                          <p:val>
                                            <p:fltVal val="720"/>
                                          </p:val>
                                        </p:tav>
                                        <p:tav tm="100000">
                                          <p:val>
                                            <p:fltVal val="0"/>
                                          </p:val>
                                        </p:tav>
                                      </p:tavLst>
                                    </p:anim>
                                    <p:anim calcmode="lin" valueType="num">
                                      <p:cBhvr>
                                        <p:cTn id="9" dur="500" fill="hold"/>
                                        <p:tgtEl>
                                          <p:spTgt spid="4"/>
                                        </p:tgtEl>
                                        <p:attrNameLst>
                                          <p:attrName>ppt_h</p:attrName>
                                        </p:attrNameLst>
                                      </p:cBhvr>
                                      <p:tavLst>
                                        <p:tav tm="0">
                                          <p:val>
                                            <p:fltVal val="0"/>
                                          </p:val>
                                        </p:tav>
                                        <p:tav tm="100000">
                                          <p:val>
                                            <p:strVal val="#ppt_h"/>
                                          </p:val>
                                        </p:tav>
                                      </p:tavLst>
                                    </p:anim>
                                    <p:anim calcmode="lin" valueType="num">
                                      <p:cBhvr>
                                        <p:cTn id="10" dur="500" fill="hold"/>
                                        <p:tgtEl>
                                          <p:spTgt spid="4"/>
                                        </p:tgtEl>
                                        <p:attrNameLst>
                                          <p:attrName>ppt_w</p:attrName>
                                        </p:attrNameLst>
                                      </p:cBhvr>
                                      <p:tavLst>
                                        <p:tav tm="0">
                                          <p:val>
                                            <p:fltVal val="0"/>
                                          </p:val>
                                        </p:tav>
                                        <p:tav tm="100000">
                                          <p:val>
                                            <p:strVal val="#ppt_w"/>
                                          </p:val>
                                        </p:tav>
                                      </p:tavLst>
                                    </p:anim>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90"/>
                                        </p:tgtEl>
                                        <p:attrNameLst>
                                          <p:attrName>style.visibility</p:attrName>
                                        </p:attrNameLst>
                                      </p:cBhvr>
                                      <p:to>
                                        <p:strVal val="visible"/>
                                      </p:to>
                                    </p:set>
                                    <p:anim calcmode="lin" valueType="num">
                                      <p:cBhvr additive="base">
                                        <p:cTn id="14" dur="500" fill="hold"/>
                                        <p:tgtEl>
                                          <p:spTgt spid="90"/>
                                        </p:tgtEl>
                                        <p:attrNameLst>
                                          <p:attrName>ppt_x</p:attrName>
                                        </p:attrNameLst>
                                      </p:cBhvr>
                                      <p:tavLst>
                                        <p:tav tm="0">
                                          <p:val>
                                            <p:strVal val="1+#ppt_w/2"/>
                                          </p:val>
                                        </p:tav>
                                        <p:tav tm="100000">
                                          <p:val>
                                            <p:strVal val="#ppt_x"/>
                                          </p:val>
                                        </p:tav>
                                      </p:tavLst>
                                    </p:anim>
                                    <p:anim calcmode="lin" valueType="num">
                                      <p:cBhvr additive="base">
                                        <p:cTn id="15" dur="500" fill="hold"/>
                                        <p:tgtEl>
                                          <p:spTgt spid="90"/>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139"/>
                                        </p:tgtEl>
                                        <p:attrNameLst>
                                          <p:attrName>style.visibility</p:attrName>
                                        </p:attrNameLst>
                                      </p:cBhvr>
                                      <p:to>
                                        <p:strVal val="visible"/>
                                      </p:to>
                                    </p:set>
                                    <p:animEffect transition="in" filter="randombar(horizontal)">
                                      <p:cBhvr>
                                        <p:cTn id="19" dur="500"/>
                                        <p:tgtEl>
                                          <p:spTgt spid="139"/>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161"/>
                                        </p:tgtEl>
                                        <p:attrNameLst>
                                          <p:attrName>style.visibility</p:attrName>
                                        </p:attrNameLst>
                                      </p:cBhvr>
                                      <p:to>
                                        <p:strVal val="visible"/>
                                      </p:to>
                                    </p:set>
                                    <p:animEffect transition="in" filter="randombar(horizontal)">
                                      <p:cBhvr>
                                        <p:cTn id="23" dur="500"/>
                                        <p:tgtEl>
                                          <p:spTgt spid="161"/>
                                        </p:tgtEl>
                                      </p:cBhvr>
                                    </p:animEffect>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80"/>
                                        </p:tgtEl>
                                        <p:attrNameLst>
                                          <p:attrName>style.visibility</p:attrName>
                                        </p:attrNameLst>
                                      </p:cBhvr>
                                      <p:to>
                                        <p:strVal val="visible"/>
                                      </p:to>
                                    </p:set>
                                    <p:anim calcmode="lin" valueType="num">
                                      <p:cBhvr>
                                        <p:cTn id="27" dur="500" fill="hold"/>
                                        <p:tgtEl>
                                          <p:spTgt spid="80"/>
                                        </p:tgtEl>
                                        <p:attrNameLst>
                                          <p:attrName>ppt_w</p:attrName>
                                        </p:attrNameLst>
                                      </p:cBhvr>
                                      <p:tavLst>
                                        <p:tav tm="0">
                                          <p:val>
                                            <p:fltVal val="0"/>
                                          </p:val>
                                        </p:tav>
                                        <p:tav tm="100000">
                                          <p:val>
                                            <p:strVal val="#ppt_w"/>
                                          </p:val>
                                        </p:tav>
                                      </p:tavLst>
                                    </p:anim>
                                    <p:anim calcmode="lin" valueType="num">
                                      <p:cBhvr>
                                        <p:cTn id="28" dur="500" fill="hold"/>
                                        <p:tgtEl>
                                          <p:spTgt spid="80"/>
                                        </p:tgtEl>
                                        <p:attrNameLst>
                                          <p:attrName>ppt_h</p:attrName>
                                        </p:attrNameLst>
                                      </p:cBhvr>
                                      <p:tavLst>
                                        <p:tav tm="0">
                                          <p:val>
                                            <p:fltVal val="0"/>
                                          </p:val>
                                        </p:tav>
                                        <p:tav tm="100000">
                                          <p:val>
                                            <p:strVal val="#ppt_h"/>
                                          </p:val>
                                        </p:tav>
                                      </p:tavLst>
                                    </p:anim>
                                    <p:animEffect transition="in" filter="fade">
                                      <p:cBhvr>
                                        <p:cTn id="29" dur="500"/>
                                        <p:tgtEl>
                                          <p:spTgt spid="80"/>
                                        </p:tgtEl>
                                      </p:cBhvr>
                                    </p:animEffect>
                                  </p:childTnLst>
                                </p:cTn>
                              </p:par>
                            </p:childTnLst>
                          </p:cTn>
                        </p:par>
                        <p:par>
                          <p:cTn id="30" fill="hold">
                            <p:stCondLst>
                              <p:cond delay="2500"/>
                            </p:stCondLst>
                            <p:childTnLst>
                              <p:par>
                                <p:cTn id="31" presetID="53" presetClass="entr" presetSubtype="16" fill="hold" grpId="0" nodeType="afterEffect">
                                  <p:stCondLst>
                                    <p:cond delay="0"/>
                                  </p:stCondLst>
                                  <p:childTnLst>
                                    <p:set>
                                      <p:cBhvr>
                                        <p:cTn id="32" dur="1" fill="hold">
                                          <p:stCondLst>
                                            <p:cond delay="0"/>
                                          </p:stCondLst>
                                        </p:cTn>
                                        <p:tgtEl>
                                          <p:spTgt spid="113"/>
                                        </p:tgtEl>
                                        <p:attrNameLst>
                                          <p:attrName>style.visibility</p:attrName>
                                        </p:attrNameLst>
                                      </p:cBhvr>
                                      <p:to>
                                        <p:strVal val="visible"/>
                                      </p:to>
                                    </p:set>
                                    <p:anim calcmode="lin" valueType="num">
                                      <p:cBhvr>
                                        <p:cTn id="33" dur="500" fill="hold"/>
                                        <p:tgtEl>
                                          <p:spTgt spid="113"/>
                                        </p:tgtEl>
                                        <p:attrNameLst>
                                          <p:attrName>ppt_w</p:attrName>
                                        </p:attrNameLst>
                                      </p:cBhvr>
                                      <p:tavLst>
                                        <p:tav tm="0">
                                          <p:val>
                                            <p:fltVal val="0"/>
                                          </p:val>
                                        </p:tav>
                                        <p:tav tm="100000">
                                          <p:val>
                                            <p:strVal val="#ppt_w"/>
                                          </p:val>
                                        </p:tav>
                                      </p:tavLst>
                                    </p:anim>
                                    <p:anim calcmode="lin" valueType="num">
                                      <p:cBhvr>
                                        <p:cTn id="34" dur="500" fill="hold"/>
                                        <p:tgtEl>
                                          <p:spTgt spid="113"/>
                                        </p:tgtEl>
                                        <p:attrNameLst>
                                          <p:attrName>ppt_h</p:attrName>
                                        </p:attrNameLst>
                                      </p:cBhvr>
                                      <p:tavLst>
                                        <p:tav tm="0">
                                          <p:val>
                                            <p:fltVal val="0"/>
                                          </p:val>
                                        </p:tav>
                                        <p:tav tm="100000">
                                          <p:val>
                                            <p:strVal val="#ppt_h"/>
                                          </p:val>
                                        </p:tav>
                                      </p:tavLst>
                                    </p:anim>
                                    <p:animEffect transition="in" filter="fade">
                                      <p:cBhvr>
                                        <p:cTn id="35" dur="500"/>
                                        <p:tgtEl>
                                          <p:spTgt spid="113"/>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114"/>
                                        </p:tgtEl>
                                        <p:attrNameLst>
                                          <p:attrName>style.visibility</p:attrName>
                                        </p:attrNameLst>
                                      </p:cBhvr>
                                      <p:to>
                                        <p:strVal val="visible"/>
                                      </p:to>
                                    </p:set>
                                    <p:anim calcmode="lin" valueType="num">
                                      <p:cBhvr>
                                        <p:cTn id="39" dur="500" fill="hold"/>
                                        <p:tgtEl>
                                          <p:spTgt spid="114"/>
                                        </p:tgtEl>
                                        <p:attrNameLst>
                                          <p:attrName>ppt_w</p:attrName>
                                        </p:attrNameLst>
                                      </p:cBhvr>
                                      <p:tavLst>
                                        <p:tav tm="0">
                                          <p:val>
                                            <p:fltVal val="0"/>
                                          </p:val>
                                        </p:tav>
                                        <p:tav tm="100000">
                                          <p:val>
                                            <p:strVal val="#ppt_w"/>
                                          </p:val>
                                        </p:tav>
                                      </p:tavLst>
                                    </p:anim>
                                    <p:anim calcmode="lin" valueType="num">
                                      <p:cBhvr>
                                        <p:cTn id="40" dur="500" fill="hold"/>
                                        <p:tgtEl>
                                          <p:spTgt spid="114"/>
                                        </p:tgtEl>
                                        <p:attrNameLst>
                                          <p:attrName>ppt_h</p:attrName>
                                        </p:attrNameLst>
                                      </p:cBhvr>
                                      <p:tavLst>
                                        <p:tav tm="0">
                                          <p:val>
                                            <p:fltVal val="0"/>
                                          </p:val>
                                        </p:tav>
                                        <p:tav tm="100000">
                                          <p:val>
                                            <p:strVal val="#ppt_h"/>
                                          </p:val>
                                        </p:tav>
                                      </p:tavLst>
                                    </p:anim>
                                    <p:animEffect transition="in" filter="fade">
                                      <p:cBhvr>
                                        <p:cTn id="41" dur="500"/>
                                        <p:tgtEl>
                                          <p:spTgt spid="114"/>
                                        </p:tgtEl>
                                      </p:cBhvr>
                                    </p:animEffect>
                                  </p:childTnLst>
                                </p:cTn>
                              </p:par>
                            </p:childTnLst>
                          </p:cTn>
                        </p:par>
                        <p:par>
                          <p:cTn id="42" fill="hold">
                            <p:stCondLst>
                              <p:cond delay="3500"/>
                            </p:stCondLst>
                            <p:childTnLst>
                              <p:par>
                                <p:cTn id="43" presetID="53" presetClass="entr" presetSubtype="16" fill="hold" grpId="0" nodeType="afterEffect">
                                  <p:stCondLst>
                                    <p:cond delay="0"/>
                                  </p:stCondLst>
                                  <p:childTnLst>
                                    <p:set>
                                      <p:cBhvr>
                                        <p:cTn id="44" dur="1" fill="hold">
                                          <p:stCondLst>
                                            <p:cond delay="0"/>
                                          </p:stCondLst>
                                        </p:cTn>
                                        <p:tgtEl>
                                          <p:spTgt spid="118"/>
                                        </p:tgtEl>
                                        <p:attrNameLst>
                                          <p:attrName>style.visibility</p:attrName>
                                        </p:attrNameLst>
                                      </p:cBhvr>
                                      <p:to>
                                        <p:strVal val="visible"/>
                                      </p:to>
                                    </p:set>
                                    <p:anim calcmode="lin" valueType="num">
                                      <p:cBhvr>
                                        <p:cTn id="45" dur="500" fill="hold"/>
                                        <p:tgtEl>
                                          <p:spTgt spid="118"/>
                                        </p:tgtEl>
                                        <p:attrNameLst>
                                          <p:attrName>ppt_w</p:attrName>
                                        </p:attrNameLst>
                                      </p:cBhvr>
                                      <p:tavLst>
                                        <p:tav tm="0">
                                          <p:val>
                                            <p:fltVal val="0"/>
                                          </p:val>
                                        </p:tav>
                                        <p:tav tm="100000">
                                          <p:val>
                                            <p:strVal val="#ppt_w"/>
                                          </p:val>
                                        </p:tav>
                                      </p:tavLst>
                                    </p:anim>
                                    <p:anim calcmode="lin" valueType="num">
                                      <p:cBhvr>
                                        <p:cTn id="46" dur="500" fill="hold"/>
                                        <p:tgtEl>
                                          <p:spTgt spid="118"/>
                                        </p:tgtEl>
                                        <p:attrNameLst>
                                          <p:attrName>ppt_h</p:attrName>
                                        </p:attrNameLst>
                                      </p:cBhvr>
                                      <p:tavLst>
                                        <p:tav tm="0">
                                          <p:val>
                                            <p:fltVal val="0"/>
                                          </p:val>
                                        </p:tav>
                                        <p:tav tm="100000">
                                          <p:val>
                                            <p:strVal val="#ppt_h"/>
                                          </p:val>
                                        </p:tav>
                                      </p:tavLst>
                                    </p:anim>
                                    <p:animEffect transition="in" filter="fade">
                                      <p:cBhvr>
                                        <p:cTn id="47" dur="500"/>
                                        <p:tgtEl>
                                          <p:spTgt spid="118"/>
                                        </p:tgtEl>
                                      </p:cBhvr>
                                    </p:animEffect>
                                  </p:childTnLst>
                                </p:cTn>
                              </p:par>
                            </p:childTnLst>
                          </p:cTn>
                        </p:par>
                        <p:par>
                          <p:cTn id="48" fill="hold">
                            <p:stCondLst>
                              <p:cond delay="4000"/>
                            </p:stCondLst>
                            <p:childTnLst>
                              <p:par>
                                <p:cTn id="49" presetID="22" presetClass="entr" presetSubtype="8" fill="hold" nodeType="after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wipe(left)">
                                      <p:cBhvr>
                                        <p:cTn id="51" dur="500"/>
                                        <p:tgtEl>
                                          <p:spTgt spid="2"/>
                                        </p:tgtEl>
                                      </p:cBhvr>
                                    </p:animEffect>
                                  </p:childTnLst>
                                </p:cTn>
                              </p:par>
                            </p:childTnLst>
                          </p:cTn>
                        </p:par>
                        <p:par>
                          <p:cTn id="52" fill="hold">
                            <p:stCondLst>
                              <p:cond delay="4500"/>
                            </p:stCondLst>
                            <p:childTnLst>
                              <p:par>
                                <p:cTn id="53" presetID="42" presetClass="entr" presetSubtype="0" fill="hold" grpId="0" nodeType="afterEffect">
                                  <p:stCondLst>
                                    <p:cond delay="0"/>
                                  </p:stCondLst>
                                  <p:childTnLst>
                                    <p:set>
                                      <p:cBhvr>
                                        <p:cTn id="54" dur="1" fill="hold">
                                          <p:stCondLst>
                                            <p:cond delay="0"/>
                                          </p:stCondLst>
                                        </p:cTn>
                                        <p:tgtEl>
                                          <p:spTgt spid="120"/>
                                        </p:tgtEl>
                                        <p:attrNameLst>
                                          <p:attrName>style.visibility</p:attrName>
                                        </p:attrNameLst>
                                      </p:cBhvr>
                                      <p:to>
                                        <p:strVal val="visible"/>
                                      </p:to>
                                    </p:set>
                                    <p:animEffect transition="in" filter="fade">
                                      <p:cBhvr>
                                        <p:cTn id="55" dur="1000"/>
                                        <p:tgtEl>
                                          <p:spTgt spid="120"/>
                                        </p:tgtEl>
                                      </p:cBhvr>
                                    </p:animEffect>
                                    <p:anim calcmode="lin" valueType="num">
                                      <p:cBhvr>
                                        <p:cTn id="56" dur="1000" fill="hold"/>
                                        <p:tgtEl>
                                          <p:spTgt spid="120"/>
                                        </p:tgtEl>
                                        <p:attrNameLst>
                                          <p:attrName>ppt_x</p:attrName>
                                        </p:attrNameLst>
                                      </p:cBhvr>
                                      <p:tavLst>
                                        <p:tav tm="0">
                                          <p:val>
                                            <p:strVal val="#ppt_x"/>
                                          </p:val>
                                        </p:tav>
                                        <p:tav tm="100000">
                                          <p:val>
                                            <p:strVal val="#ppt_x"/>
                                          </p:val>
                                        </p:tav>
                                      </p:tavLst>
                                    </p:anim>
                                    <p:anim calcmode="lin" valueType="num">
                                      <p:cBhvr>
                                        <p:cTn id="57" dur="1000" fill="hold"/>
                                        <p:tgtEl>
                                          <p:spTgt spid="120"/>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22"/>
                                        </p:tgtEl>
                                        <p:attrNameLst>
                                          <p:attrName>style.visibility</p:attrName>
                                        </p:attrNameLst>
                                      </p:cBhvr>
                                      <p:to>
                                        <p:strVal val="visible"/>
                                      </p:to>
                                    </p:set>
                                    <p:animEffect transition="in" filter="fade">
                                      <p:cBhvr>
                                        <p:cTn id="60" dur="1000"/>
                                        <p:tgtEl>
                                          <p:spTgt spid="122"/>
                                        </p:tgtEl>
                                      </p:cBhvr>
                                    </p:animEffect>
                                    <p:anim calcmode="lin" valueType="num">
                                      <p:cBhvr>
                                        <p:cTn id="61" dur="1000" fill="hold"/>
                                        <p:tgtEl>
                                          <p:spTgt spid="122"/>
                                        </p:tgtEl>
                                        <p:attrNameLst>
                                          <p:attrName>ppt_x</p:attrName>
                                        </p:attrNameLst>
                                      </p:cBhvr>
                                      <p:tavLst>
                                        <p:tav tm="0">
                                          <p:val>
                                            <p:strVal val="#ppt_x"/>
                                          </p:val>
                                        </p:tav>
                                        <p:tav tm="100000">
                                          <p:val>
                                            <p:strVal val="#ppt_x"/>
                                          </p:val>
                                        </p:tav>
                                      </p:tavLst>
                                    </p:anim>
                                    <p:anim calcmode="lin" valueType="num">
                                      <p:cBhvr>
                                        <p:cTn id="62" dur="1000" fill="hold"/>
                                        <p:tgtEl>
                                          <p:spTgt spid="122"/>
                                        </p:tgtEl>
                                        <p:attrNameLst>
                                          <p:attrName>ppt_y</p:attrName>
                                        </p:attrNameLst>
                                      </p:cBhvr>
                                      <p:tavLst>
                                        <p:tav tm="0">
                                          <p:val>
                                            <p:strVal val="#ppt_y+.1"/>
                                          </p:val>
                                        </p:tav>
                                        <p:tav tm="100000">
                                          <p:val>
                                            <p:strVal val="#ppt_y"/>
                                          </p:val>
                                        </p:tav>
                                      </p:tavLst>
                                    </p:anim>
                                  </p:childTnLst>
                                </p:cTn>
                              </p:par>
                              <p:par>
                                <p:cTn id="63" presetID="42" presetClass="entr" presetSubtype="0" fill="hold" grpId="0" nodeType="withEffect">
                                  <p:stCondLst>
                                    <p:cond delay="0"/>
                                  </p:stCondLst>
                                  <p:childTnLst>
                                    <p:set>
                                      <p:cBhvr>
                                        <p:cTn id="64" dur="1" fill="hold">
                                          <p:stCondLst>
                                            <p:cond delay="0"/>
                                          </p:stCondLst>
                                        </p:cTn>
                                        <p:tgtEl>
                                          <p:spTgt spid="130"/>
                                        </p:tgtEl>
                                        <p:attrNameLst>
                                          <p:attrName>style.visibility</p:attrName>
                                        </p:attrNameLst>
                                      </p:cBhvr>
                                      <p:to>
                                        <p:strVal val="visible"/>
                                      </p:to>
                                    </p:set>
                                    <p:animEffect transition="in" filter="fade">
                                      <p:cBhvr>
                                        <p:cTn id="65" dur="1000"/>
                                        <p:tgtEl>
                                          <p:spTgt spid="130"/>
                                        </p:tgtEl>
                                      </p:cBhvr>
                                    </p:animEffect>
                                    <p:anim calcmode="lin" valueType="num">
                                      <p:cBhvr>
                                        <p:cTn id="66" dur="1000" fill="hold"/>
                                        <p:tgtEl>
                                          <p:spTgt spid="130"/>
                                        </p:tgtEl>
                                        <p:attrNameLst>
                                          <p:attrName>ppt_x</p:attrName>
                                        </p:attrNameLst>
                                      </p:cBhvr>
                                      <p:tavLst>
                                        <p:tav tm="0">
                                          <p:val>
                                            <p:strVal val="#ppt_x"/>
                                          </p:val>
                                        </p:tav>
                                        <p:tav tm="100000">
                                          <p:val>
                                            <p:strVal val="#ppt_x"/>
                                          </p:val>
                                        </p:tav>
                                      </p:tavLst>
                                    </p:anim>
                                    <p:anim calcmode="lin" valueType="num">
                                      <p:cBhvr>
                                        <p:cTn id="67" dur="1000" fill="hold"/>
                                        <p:tgtEl>
                                          <p:spTgt spid="130"/>
                                        </p:tgtEl>
                                        <p:attrNameLst>
                                          <p:attrName>ppt_y</p:attrName>
                                        </p:attrNameLst>
                                      </p:cBhvr>
                                      <p:tavLst>
                                        <p:tav tm="0">
                                          <p:val>
                                            <p:strVal val="#ppt_y+.1"/>
                                          </p:val>
                                        </p:tav>
                                        <p:tav tm="100000">
                                          <p:val>
                                            <p:strVal val="#ppt_y"/>
                                          </p:val>
                                        </p:tav>
                                      </p:tavLst>
                                    </p:anim>
                                  </p:childTnLst>
                                </p:cTn>
                              </p:par>
                              <p:par>
                                <p:cTn id="68" presetID="42" presetClass="entr" presetSubtype="0" fill="hold" grpId="0" nodeType="withEffect">
                                  <p:stCondLst>
                                    <p:cond delay="0"/>
                                  </p:stCondLst>
                                  <p:childTnLst>
                                    <p:set>
                                      <p:cBhvr>
                                        <p:cTn id="69" dur="1" fill="hold">
                                          <p:stCondLst>
                                            <p:cond delay="0"/>
                                          </p:stCondLst>
                                        </p:cTn>
                                        <p:tgtEl>
                                          <p:spTgt spid="131"/>
                                        </p:tgtEl>
                                        <p:attrNameLst>
                                          <p:attrName>style.visibility</p:attrName>
                                        </p:attrNameLst>
                                      </p:cBhvr>
                                      <p:to>
                                        <p:strVal val="visible"/>
                                      </p:to>
                                    </p:set>
                                    <p:animEffect transition="in" filter="fade">
                                      <p:cBhvr>
                                        <p:cTn id="70" dur="1000"/>
                                        <p:tgtEl>
                                          <p:spTgt spid="131"/>
                                        </p:tgtEl>
                                      </p:cBhvr>
                                    </p:animEffect>
                                    <p:anim calcmode="lin" valueType="num">
                                      <p:cBhvr>
                                        <p:cTn id="71" dur="1000" fill="hold"/>
                                        <p:tgtEl>
                                          <p:spTgt spid="131"/>
                                        </p:tgtEl>
                                        <p:attrNameLst>
                                          <p:attrName>ppt_x</p:attrName>
                                        </p:attrNameLst>
                                      </p:cBhvr>
                                      <p:tavLst>
                                        <p:tav tm="0">
                                          <p:val>
                                            <p:strVal val="#ppt_x"/>
                                          </p:val>
                                        </p:tav>
                                        <p:tav tm="100000">
                                          <p:val>
                                            <p:strVal val="#ppt_x"/>
                                          </p:val>
                                        </p:tav>
                                      </p:tavLst>
                                    </p:anim>
                                    <p:anim calcmode="lin" valueType="num">
                                      <p:cBhvr>
                                        <p:cTn id="72" dur="1000" fill="hold"/>
                                        <p:tgtEl>
                                          <p:spTgt spid="1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120" grpId="0"/>
      <p:bldP spid="122" grpId="0"/>
      <p:bldP spid="130" grpId="0"/>
      <p:bldP spid="131" grpId="0"/>
      <p:bldP spid="139" grpId="0"/>
      <p:bldP spid="161" grpId="0"/>
      <p:bldP spid="80" grpId="0" animBg="1"/>
      <p:bldP spid="113" grpId="0" animBg="1"/>
      <p:bldP spid="114" grpId="0" animBg="1"/>
      <p:bldP spid="11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4023687" y="3570092"/>
            <a:ext cx="531722" cy="581362"/>
            <a:chOff x="3933825" y="3878262"/>
            <a:chExt cx="430213" cy="449262"/>
          </a:xfrm>
          <a:solidFill>
            <a:schemeClr val="accent2"/>
          </a:solidFill>
        </p:grpSpPr>
        <p:sp>
          <p:nvSpPr>
            <p:cNvPr id="29" name="Oval 5"/>
            <p:cNvSpPr>
              <a:spLocks noChangeArrowheads="1"/>
            </p:cNvSpPr>
            <p:nvPr/>
          </p:nvSpPr>
          <p:spPr bwMode="auto">
            <a:xfrm>
              <a:off x="4054475" y="3878262"/>
              <a:ext cx="192088" cy="193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0" name="Freeform 6"/>
            <p:cNvSpPr/>
            <p:nvPr/>
          </p:nvSpPr>
          <p:spPr bwMode="auto">
            <a:xfrm>
              <a:off x="3933825" y="4071937"/>
              <a:ext cx="430213" cy="255587"/>
            </a:xfrm>
            <a:custGeom>
              <a:avLst/>
              <a:gdLst>
                <a:gd name="T0" fmla="*/ 620 w 621"/>
                <a:gd name="T1" fmla="*/ 161 h 370"/>
                <a:gd name="T2" fmla="*/ 619 w 621"/>
                <a:gd name="T3" fmla="*/ 159 h 370"/>
                <a:gd name="T4" fmla="*/ 383 w 621"/>
                <a:gd name="T5" fmla="*/ 22 h 370"/>
                <a:gd name="T6" fmla="*/ 369 w 621"/>
                <a:gd name="T7" fmla="*/ 19 h 370"/>
                <a:gd name="T8" fmla="*/ 274 w 621"/>
                <a:gd name="T9" fmla="*/ 19 h 370"/>
                <a:gd name="T10" fmla="*/ 0 w 621"/>
                <a:gd name="T11" fmla="*/ 178 h 370"/>
                <a:gd name="T12" fmla="*/ 0 w 621"/>
                <a:gd name="T13" fmla="*/ 370 h 370"/>
                <a:gd name="T14" fmla="*/ 128 w 621"/>
                <a:gd name="T15" fmla="*/ 370 h 370"/>
                <a:gd name="T16" fmla="*/ 128 w 621"/>
                <a:gd name="T17" fmla="*/ 266 h 370"/>
                <a:gd name="T18" fmla="*/ 151 w 621"/>
                <a:gd name="T19" fmla="*/ 266 h 370"/>
                <a:gd name="T20" fmla="*/ 151 w 621"/>
                <a:gd name="T21" fmla="*/ 370 h 370"/>
                <a:gd name="T22" fmla="*/ 473 w 621"/>
                <a:gd name="T23" fmla="*/ 370 h 370"/>
                <a:gd name="T24" fmla="*/ 473 w 621"/>
                <a:gd name="T25" fmla="*/ 266 h 370"/>
                <a:gd name="T26" fmla="*/ 494 w 621"/>
                <a:gd name="T27" fmla="*/ 266 h 370"/>
                <a:gd name="T28" fmla="*/ 494 w 621"/>
                <a:gd name="T29" fmla="*/ 370 h 370"/>
                <a:gd name="T30" fmla="*/ 621 w 621"/>
                <a:gd name="T31" fmla="*/ 370 h 370"/>
                <a:gd name="T32" fmla="*/ 621 w 621"/>
                <a:gd name="T33" fmla="*/ 172 h 370"/>
                <a:gd name="T34" fmla="*/ 621 w 621"/>
                <a:gd name="T35" fmla="*/ 166 h 370"/>
                <a:gd name="T36" fmla="*/ 620 w 621"/>
                <a:gd name="T37" fmla="*/ 161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1" h="370">
                  <a:moveTo>
                    <a:pt x="620" y="161"/>
                  </a:moveTo>
                  <a:cubicBezTo>
                    <a:pt x="620" y="161"/>
                    <a:pt x="620" y="160"/>
                    <a:pt x="619" y="159"/>
                  </a:cubicBezTo>
                  <a:cubicBezTo>
                    <a:pt x="604" y="52"/>
                    <a:pt x="452" y="27"/>
                    <a:pt x="383" y="22"/>
                  </a:cubicBezTo>
                  <a:cubicBezTo>
                    <a:pt x="378" y="21"/>
                    <a:pt x="373" y="19"/>
                    <a:pt x="369" y="19"/>
                  </a:cubicBezTo>
                  <a:lnTo>
                    <a:pt x="274" y="19"/>
                  </a:lnTo>
                  <a:cubicBezTo>
                    <a:pt x="274" y="19"/>
                    <a:pt x="0" y="0"/>
                    <a:pt x="0" y="178"/>
                  </a:cubicBezTo>
                  <a:lnTo>
                    <a:pt x="0" y="370"/>
                  </a:lnTo>
                  <a:lnTo>
                    <a:pt x="128" y="370"/>
                  </a:lnTo>
                  <a:lnTo>
                    <a:pt x="128" y="266"/>
                  </a:lnTo>
                  <a:lnTo>
                    <a:pt x="151" y="266"/>
                  </a:lnTo>
                  <a:lnTo>
                    <a:pt x="151" y="370"/>
                  </a:lnTo>
                  <a:lnTo>
                    <a:pt x="473" y="370"/>
                  </a:lnTo>
                  <a:lnTo>
                    <a:pt x="473" y="266"/>
                  </a:lnTo>
                  <a:lnTo>
                    <a:pt x="494" y="266"/>
                  </a:lnTo>
                  <a:lnTo>
                    <a:pt x="494" y="370"/>
                  </a:lnTo>
                  <a:lnTo>
                    <a:pt x="621" y="370"/>
                  </a:lnTo>
                  <a:lnTo>
                    <a:pt x="621" y="172"/>
                  </a:lnTo>
                  <a:cubicBezTo>
                    <a:pt x="621" y="170"/>
                    <a:pt x="621" y="169"/>
                    <a:pt x="621" y="166"/>
                  </a:cubicBezTo>
                  <a:cubicBezTo>
                    <a:pt x="621" y="165"/>
                    <a:pt x="620" y="163"/>
                    <a:pt x="620" y="1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nvGrpSpPr>
          <p:cNvPr id="31" name="组合 30"/>
          <p:cNvGrpSpPr/>
          <p:nvPr/>
        </p:nvGrpSpPr>
        <p:grpSpPr>
          <a:xfrm>
            <a:off x="7033542" y="4535589"/>
            <a:ext cx="548559" cy="536180"/>
            <a:chOff x="7627938" y="3005138"/>
            <a:chExt cx="412750" cy="403225"/>
          </a:xfrm>
          <a:solidFill>
            <a:schemeClr val="accent3"/>
          </a:solidFill>
        </p:grpSpPr>
        <p:sp>
          <p:nvSpPr>
            <p:cNvPr id="32" name="Freeform 534"/>
            <p:cNvSpPr>
              <a:spLocks noEditPoints="1"/>
            </p:cNvSpPr>
            <p:nvPr/>
          </p:nvSpPr>
          <p:spPr bwMode="auto">
            <a:xfrm>
              <a:off x="7627938" y="3005138"/>
              <a:ext cx="412750" cy="403225"/>
            </a:xfrm>
            <a:custGeom>
              <a:avLst/>
              <a:gdLst>
                <a:gd name="T0" fmla="*/ 26 w 597"/>
                <a:gd name="T1" fmla="*/ 344 h 582"/>
                <a:gd name="T2" fmla="*/ 26 w 597"/>
                <a:gd name="T3" fmla="*/ 62 h 582"/>
                <a:gd name="T4" fmla="*/ 62 w 597"/>
                <a:gd name="T5" fmla="*/ 25 h 582"/>
                <a:gd name="T6" fmla="*/ 535 w 597"/>
                <a:gd name="T7" fmla="*/ 25 h 582"/>
                <a:gd name="T8" fmla="*/ 571 w 597"/>
                <a:gd name="T9" fmla="*/ 62 h 582"/>
                <a:gd name="T10" fmla="*/ 571 w 597"/>
                <a:gd name="T11" fmla="*/ 344 h 582"/>
                <a:gd name="T12" fmla="*/ 535 w 597"/>
                <a:gd name="T13" fmla="*/ 380 h 582"/>
                <a:gd name="T14" fmla="*/ 62 w 597"/>
                <a:gd name="T15" fmla="*/ 380 h 582"/>
                <a:gd name="T16" fmla="*/ 26 w 597"/>
                <a:gd name="T17" fmla="*/ 344 h 582"/>
                <a:gd name="T18" fmla="*/ 535 w 597"/>
                <a:gd name="T19" fmla="*/ 406 h 582"/>
                <a:gd name="T20" fmla="*/ 597 w 597"/>
                <a:gd name="T21" fmla="*/ 344 h 582"/>
                <a:gd name="T22" fmla="*/ 597 w 597"/>
                <a:gd name="T23" fmla="*/ 62 h 582"/>
                <a:gd name="T24" fmla="*/ 535 w 597"/>
                <a:gd name="T25" fmla="*/ 0 h 582"/>
                <a:gd name="T26" fmla="*/ 62 w 597"/>
                <a:gd name="T27" fmla="*/ 0 h 582"/>
                <a:gd name="T28" fmla="*/ 0 w 597"/>
                <a:gd name="T29" fmla="*/ 62 h 582"/>
                <a:gd name="T30" fmla="*/ 0 w 597"/>
                <a:gd name="T31" fmla="*/ 344 h 582"/>
                <a:gd name="T32" fmla="*/ 62 w 597"/>
                <a:gd name="T33" fmla="*/ 406 h 582"/>
                <a:gd name="T34" fmla="*/ 246 w 597"/>
                <a:gd name="T35" fmla="*/ 406 h 582"/>
                <a:gd name="T36" fmla="*/ 246 w 597"/>
                <a:gd name="T37" fmla="*/ 461 h 582"/>
                <a:gd name="T38" fmla="*/ 62 w 597"/>
                <a:gd name="T39" fmla="*/ 461 h 582"/>
                <a:gd name="T40" fmla="*/ 0 w 597"/>
                <a:gd name="T41" fmla="*/ 523 h 582"/>
                <a:gd name="T42" fmla="*/ 0 w 597"/>
                <a:gd name="T43" fmla="*/ 569 h 582"/>
                <a:gd name="T44" fmla="*/ 13 w 597"/>
                <a:gd name="T45" fmla="*/ 582 h 582"/>
                <a:gd name="T46" fmla="*/ 584 w 597"/>
                <a:gd name="T47" fmla="*/ 582 h 582"/>
                <a:gd name="T48" fmla="*/ 597 w 597"/>
                <a:gd name="T49" fmla="*/ 569 h 582"/>
                <a:gd name="T50" fmla="*/ 597 w 597"/>
                <a:gd name="T51" fmla="*/ 523 h 582"/>
                <a:gd name="T52" fmla="*/ 535 w 597"/>
                <a:gd name="T53" fmla="*/ 461 h 582"/>
                <a:gd name="T54" fmla="*/ 351 w 597"/>
                <a:gd name="T55" fmla="*/ 461 h 582"/>
                <a:gd name="T56" fmla="*/ 351 w 597"/>
                <a:gd name="T57" fmla="*/ 406 h 582"/>
                <a:gd name="T58" fmla="*/ 535 w 597"/>
                <a:gd name="T59" fmla="*/ 406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7" h="582">
                  <a:moveTo>
                    <a:pt x="26" y="344"/>
                  </a:moveTo>
                  <a:lnTo>
                    <a:pt x="26" y="62"/>
                  </a:lnTo>
                  <a:cubicBezTo>
                    <a:pt x="26" y="42"/>
                    <a:pt x="42" y="25"/>
                    <a:pt x="62" y="25"/>
                  </a:cubicBezTo>
                  <a:lnTo>
                    <a:pt x="535" y="25"/>
                  </a:lnTo>
                  <a:cubicBezTo>
                    <a:pt x="555" y="25"/>
                    <a:pt x="571" y="42"/>
                    <a:pt x="571" y="62"/>
                  </a:cubicBezTo>
                  <a:lnTo>
                    <a:pt x="571" y="344"/>
                  </a:lnTo>
                  <a:cubicBezTo>
                    <a:pt x="571" y="364"/>
                    <a:pt x="555" y="380"/>
                    <a:pt x="535" y="380"/>
                  </a:cubicBezTo>
                  <a:lnTo>
                    <a:pt x="62" y="380"/>
                  </a:lnTo>
                  <a:cubicBezTo>
                    <a:pt x="42" y="380"/>
                    <a:pt x="26" y="364"/>
                    <a:pt x="26" y="344"/>
                  </a:cubicBezTo>
                  <a:close/>
                  <a:moveTo>
                    <a:pt x="535" y="406"/>
                  </a:moveTo>
                  <a:cubicBezTo>
                    <a:pt x="569" y="406"/>
                    <a:pt x="597" y="378"/>
                    <a:pt x="597" y="344"/>
                  </a:cubicBezTo>
                  <a:lnTo>
                    <a:pt x="597" y="62"/>
                  </a:lnTo>
                  <a:cubicBezTo>
                    <a:pt x="597" y="27"/>
                    <a:pt x="569" y="0"/>
                    <a:pt x="535" y="0"/>
                  </a:cubicBezTo>
                  <a:lnTo>
                    <a:pt x="62" y="0"/>
                  </a:lnTo>
                  <a:cubicBezTo>
                    <a:pt x="28" y="0"/>
                    <a:pt x="0" y="27"/>
                    <a:pt x="0" y="62"/>
                  </a:cubicBezTo>
                  <a:lnTo>
                    <a:pt x="0" y="344"/>
                  </a:lnTo>
                  <a:cubicBezTo>
                    <a:pt x="0" y="378"/>
                    <a:pt x="28" y="406"/>
                    <a:pt x="62" y="406"/>
                  </a:cubicBezTo>
                  <a:lnTo>
                    <a:pt x="246" y="406"/>
                  </a:lnTo>
                  <a:lnTo>
                    <a:pt x="246" y="461"/>
                  </a:lnTo>
                  <a:lnTo>
                    <a:pt x="62" y="461"/>
                  </a:lnTo>
                  <a:cubicBezTo>
                    <a:pt x="28" y="461"/>
                    <a:pt x="0" y="489"/>
                    <a:pt x="0" y="523"/>
                  </a:cubicBezTo>
                  <a:lnTo>
                    <a:pt x="0" y="569"/>
                  </a:lnTo>
                  <a:cubicBezTo>
                    <a:pt x="0" y="576"/>
                    <a:pt x="6" y="582"/>
                    <a:pt x="13" y="582"/>
                  </a:cubicBezTo>
                  <a:lnTo>
                    <a:pt x="584" y="582"/>
                  </a:lnTo>
                  <a:cubicBezTo>
                    <a:pt x="591" y="582"/>
                    <a:pt x="597" y="576"/>
                    <a:pt x="597" y="569"/>
                  </a:cubicBezTo>
                  <a:lnTo>
                    <a:pt x="597" y="523"/>
                  </a:lnTo>
                  <a:cubicBezTo>
                    <a:pt x="597" y="489"/>
                    <a:pt x="569" y="461"/>
                    <a:pt x="535" y="461"/>
                  </a:cubicBezTo>
                  <a:lnTo>
                    <a:pt x="351" y="461"/>
                  </a:lnTo>
                  <a:lnTo>
                    <a:pt x="351" y="406"/>
                  </a:lnTo>
                  <a:lnTo>
                    <a:pt x="535" y="4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3" name="Freeform 535"/>
            <p:cNvSpPr/>
            <p:nvPr/>
          </p:nvSpPr>
          <p:spPr bwMode="auto">
            <a:xfrm>
              <a:off x="7664450" y="3041650"/>
              <a:ext cx="341313" cy="209550"/>
            </a:xfrm>
            <a:custGeom>
              <a:avLst/>
              <a:gdLst>
                <a:gd name="T0" fmla="*/ 493 w 493"/>
                <a:gd name="T1" fmla="*/ 293 h 303"/>
                <a:gd name="T2" fmla="*/ 493 w 493"/>
                <a:gd name="T3" fmla="*/ 11 h 303"/>
                <a:gd name="T4" fmla="*/ 483 w 493"/>
                <a:gd name="T5" fmla="*/ 0 h 303"/>
                <a:gd name="T6" fmla="*/ 10 w 493"/>
                <a:gd name="T7" fmla="*/ 0 h 303"/>
                <a:gd name="T8" fmla="*/ 0 w 493"/>
                <a:gd name="T9" fmla="*/ 11 h 303"/>
                <a:gd name="T10" fmla="*/ 0 w 493"/>
                <a:gd name="T11" fmla="*/ 293 h 303"/>
                <a:gd name="T12" fmla="*/ 10 w 493"/>
                <a:gd name="T13" fmla="*/ 303 h 303"/>
                <a:gd name="T14" fmla="*/ 483 w 493"/>
                <a:gd name="T15" fmla="*/ 303 h 303"/>
                <a:gd name="T16" fmla="*/ 493 w 493"/>
                <a:gd name="T17" fmla="*/ 29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3" h="303">
                  <a:moveTo>
                    <a:pt x="493" y="293"/>
                  </a:moveTo>
                  <a:lnTo>
                    <a:pt x="493" y="11"/>
                  </a:lnTo>
                  <a:cubicBezTo>
                    <a:pt x="493" y="5"/>
                    <a:pt x="489" y="0"/>
                    <a:pt x="483" y="0"/>
                  </a:cubicBezTo>
                  <a:lnTo>
                    <a:pt x="10" y="0"/>
                  </a:lnTo>
                  <a:cubicBezTo>
                    <a:pt x="4" y="0"/>
                    <a:pt x="0" y="5"/>
                    <a:pt x="0" y="11"/>
                  </a:cubicBezTo>
                  <a:lnTo>
                    <a:pt x="0" y="293"/>
                  </a:lnTo>
                  <a:cubicBezTo>
                    <a:pt x="0" y="299"/>
                    <a:pt x="4" y="303"/>
                    <a:pt x="10" y="303"/>
                  </a:cubicBezTo>
                  <a:lnTo>
                    <a:pt x="483" y="303"/>
                  </a:lnTo>
                  <a:cubicBezTo>
                    <a:pt x="489" y="303"/>
                    <a:pt x="493" y="299"/>
                    <a:pt x="493" y="2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34" name="Freeform 536"/>
          <p:cNvSpPr/>
          <p:nvPr/>
        </p:nvSpPr>
        <p:spPr bwMode="auto">
          <a:xfrm>
            <a:off x="7648205" y="2360116"/>
            <a:ext cx="721383" cy="443227"/>
          </a:xfrm>
          <a:custGeom>
            <a:avLst/>
            <a:gdLst>
              <a:gd name="T0" fmla="*/ 535 w 684"/>
              <a:gd name="T1" fmla="*/ 120 h 418"/>
              <a:gd name="T2" fmla="*/ 528 w 684"/>
              <a:gd name="T3" fmla="*/ 121 h 418"/>
              <a:gd name="T4" fmla="*/ 367 w 684"/>
              <a:gd name="T5" fmla="*/ 0 h 418"/>
              <a:gd name="T6" fmla="*/ 208 w 684"/>
              <a:gd name="T7" fmla="*/ 114 h 418"/>
              <a:gd name="T8" fmla="*/ 167 w 684"/>
              <a:gd name="T9" fmla="*/ 101 h 418"/>
              <a:gd name="T10" fmla="*/ 96 w 684"/>
              <a:gd name="T11" fmla="*/ 171 h 418"/>
              <a:gd name="T12" fmla="*/ 0 w 684"/>
              <a:gd name="T13" fmla="*/ 293 h 418"/>
              <a:gd name="T14" fmla="*/ 125 w 684"/>
              <a:gd name="T15" fmla="*/ 418 h 418"/>
              <a:gd name="T16" fmla="*/ 128 w 684"/>
              <a:gd name="T17" fmla="*/ 418 h 418"/>
              <a:gd name="T18" fmla="*/ 131 w 684"/>
              <a:gd name="T19" fmla="*/ 418 h 418"/>
              <a:gd name="T20" fmla="*/ 535 w 684"/>
              <a:gd name="T21" fmla="*/ 418 h 418"/>
              <a:gd name="T22" fmla="*/ 684 w 684"/>
              <a:gd name="T23" fmla="*/ 269 h 418"/>
              <a:gd name="T24" fmla="*/ 535 w 684"/>
              <a:gd name="T25" fmla="*/ 12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4" h="418">
                <a:moveTo>
                  <a:pt x="535" y="120"/>
                </a:moveTo>
                <a:cubicBezTo>
                  <a:pt x="533" y="120"/>
                  <a:pt x="531" y="121"/>
                  <a:pt x="528" y="121"/>
                </a:cubicBezTo>
                <a:cubicBezTo>
                  <a:pt x="508" y="51"/>
                  <a:pt x="443" y="0"/>
                  <a:pt x="367" y="0"/>
                </a:cubicBezTo>
                <a:cubicBezTo>
                  <a:pt x="293" y="0"/>
                  <a:pt x="230" y="48"/>
                  <a:pt x="208" y="114"/>
                </a:cubicBezTo>
                <a:cubicBezTo>
                  <a:pt x="196" y="106"/>
                  <a:pt x="182" y="101"/>
                  <a:pt x="167" y="101"/>
                </a:cubicBezTo>
                <a:cubicBezTo>
                  <a:pt x="128" y="101"/>
                  <a:pt x="96" y="132"/>
                  <a:pt x="96" y="171"/>
                </a:cubicBezTo>
                <a:cubicBezTo>
                  <a:pt x="41" y="185"/>
                  <a:pt x="0" y="234"/>
                  <a:pt x="0" y="293"/>
                </a:cubicBezTo>
                <a:cubicBezTo>
                  <a:pt x="0" y="362"/>
                  <a:pt x="56" y="418"/>
                  <a:pt x="125" y="418"/>
                </a:cubicBezTo>
                <a:cubicBezTo>
                  <a:pt x="126" y="418"/>
                  <a:pt x="126" y="418"/>
                  <a:pt x="128" y="418"/>
                </a:cubicBezTo>
                <a:cubicBezTo>
                  <a:pt x="129" y="418"/>
                  <a:pt x="130" y="418"/>
                  <a:pt x="131" y="418"/>
                </a:cubicBezTo>
                <a:lnTo>
                  <a:pt x="535" y="418"/>
                </a:lnTo>
                <a:cubicBezTo>
                  <a:pt x="618" y="418"/>
                  <a:pt x="684" y="351"/>
                  <a:pt x="684" y="269"/>
                </a:cubicBezTo>
                <a:cubicBezTo>
                  <a:pt x="684" y="187"/>
                  <a:pt x="618" y="120"/>
                  <a:pt x="535" y="12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nvGrpSpPr>
          <p:cNvPr id="35" name="组合 34"/>
          <p:cNvGrpSpPr/>
          <p:nvPr/>
        </p:nvGrpSpPr>
        <p:grpSpPr>
          <a:xfrm>
            <a:off x="4135617" y="1543796"/>
            <a:ext cx="442826" cy="590122"/>
            <a:chOff x="3732213" y="1809750"/>
            <a:chExt cx="377825" cy="503237"/>
          </a:xfrm>
          <a:solidFill>
            <a:schemeClr val="tx2"/>
          </a:solidFill>
        </p:grpSpPr>
        <p:sp>
          <p:nvSpPr>
            <p:cNvPr id="36" name="Freeform 537"/>
            <p:cNvSpPr>
              <a:spLocks noEditPoints="1"/>
            </p:cNvSpPr>
            <p:nvPr/>
          </p:nvSpPr>
          <p:spPr bwMode="auto">
            <a:xfrm>
              <a:off x="3732213" y="1809750"/>
              <a:ext cx="377825" cy="503237"/>
            </a:xfrm>
            <a:custGeom>
              <a:avLst/>
              <a:gdLst>
                <a:gd name="T0" fmla="*/ 511 w 545"/>
                <a:gd name="T1" fmla="*/ 618 h 726"/>
                <a:gd name="T2" fmla="*/ 463 w 545"/>
                <a:gd name="T3" fmla="*/ 666 h 726"/>
                <a:gd name="T4" fmla="*/ 82 w 545"/>
                <a:gd name="T5" fmla="*/ 666 h 726"/>
                <a:gd name="T6" fmla="*/ 34 w 545"/>
                <a:gd name="T7" fmla="*/ 618 h 726"/>
                <a:gd name="T8" fmla="*/ 34 w 545"/>
                <a:gd name="T9" fmla="*/ 81 h 726"/>
                <a:gd name="T10" fmla="*/ 82 w 545"/>
                <a:gd name="T11" fmla="*/ 34 h 726"/>
                <a:gd name="T12" fmla="*/ 463 w 545"/>
                <a:gd name="T13" fmla="*/ 34 h 726"/>
                <a:gd name="T14" fmla="*/ 511 w 545"/>
                <a:gd name="T15" fmla="*/ 81 h 726"/>
                <a:gd name="T16" fmla="*/ 511 w 545"/>
                <a:gd name="T17" fmla="*/ 618 h 726"/>
                <a:gd name="T18" fmla="*/ 289 w 545"/>
                <a:gd name="T19" fmla="*/ 712 h 726"/>
                <a:gd name="T20" fmla="*/ 256 w 545"/>
                <a:gd name="T21" fmla="*/ 712 h 726"/>
                <a:gd name="T22" fmla="*/ 241 w 545"/>
                <a:gd name="T23" fmla="*/ 697 h 726"/>
                <a:gd name="T24" fmla="*/ 256 w 545"/>
                <a:gd name="T25" fmla="*/ 683 h 726"/>
                <a:gd name="T26" fmla="*/ 289 w 545"/>
                <a:gd name="T27" fmla="*/ 683 h 726"/>
                <a:gd name="T28" fmla="*/ 304 w 545"/>
                <a:gd name="T29" fmla="*/ 697 h 726"/>
                <a:gd name="T30" fmla="*/ 289 w 545"/>
                <a:gd name="T31" fmla="*/ 712 h 726"/>
                <a:gd name="T32" fmla="*/ 463 w 545"/>
                <a:gd name="T33" fmla="*/ 0 h 726"/>
                <a:gd name="T34" fmla="*/ 82 w 545"/>
                <a:gd name="T35" fmla="*/ 0 h 726"/>
                <a:gd name="T36" fmla="*/ 0 w 545"/>
                <a:gd name="T37" fmla="*/ 81 h 726"/>
                <a:gd name="T38" fmla="*/ 0 w 545"/>
                <a:gd name="T39" fmla="*/ 644 h 726"/>
                <a:gd name="T40" fmla="*/ 82 w 545"/>
                <a:gd name="T41" fmla="*/ 726 h 726"/>
                <a:gd name="T42" fmla="*/ 463 w 545"/>
                <a:gd name="T43" fmla="*/ 726 h 726"/>
                <a:gd name="T44" fmla="*/ 545 w 545"/>
                <a:gd name="T45" fmla="*/ 644 h 726"/>
                <a:gd name="T46" fmla="*/ 545 w 545"/>
                <a:gd name="T47" fmla="*/ 81 h 726"/>
                <a:gd name="T48" fmla="*/ 463 w 545"/>
                <a:gd name="T49" fmla="*/ 0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726">
                  <a:moveTo>
                    <a:pt x="511" y="618"/>
                  </a:moveTo>
                  <a:cubicBezTo>
                    <a:pt x="511" y="644"/>
                    <a:pt x="489" y="666"/>
                    <a:pt x="463" y="666"/>
                  </a:cubicBezTo>
                  <a:lnTo>
                    <a:pt x="82" y="666"/>
                  </a:lnTo>
                  <a:cubicBezTo>
                    <a:pt x="56" y="666"/>
                    <a:pt x="34" y="644"/>
                    <a:pt x="34" y="618"/>
                  </a:cubicBezTo>
                  <a:lnTo>
                    <a:pt x="34" y="81"/>
                  </a:lnTo>
                  <a:cubicBezTo>
                    <a:pt x="34" y="55"/>
                    <a:pt x="56" y="34"/>
                    <a:pt x="82" y="34"/>
                  </a:cubicBezTo>
                  <a:lnTo>
                    <a:pt x="463" y="34"/>
                  </a:lnTo>
                  <a:cubicBezTo>
                    <a:pt x="489" y="34"/>
                    <a:pt x="511" y="55"/>
                    <a:pt x="511" y="81"/>
                  </a:cubicBezTo>
                  <a:lnTo>
                    <a:pt x="511" y="618"/>
                  </a:lnTo>
                  <a:close/>
                  <a:moveTo>
                    <a:pt x="289" y="712"/>
                  </a:moveTo>
                  <a:lnTo>
                    <a:pt x="256" y="712"/>
                  </a:lnTo>
                  <a:cubicBezTo>
                    <a:pt x="248" y="712"/>
                    <a:pt x="241" y="705"/>
                    <a:pt x="241" y="697"/>
                  </a:cubicBezTo>
                  <a:cubicBezTo>
                    <a:pt x="241" y="689"/>
                    <a:pt x="248" y="683"/>
                    <a:pt x="256" y="683"/>
                  </a:cubicBezTo>
                  <a:lnTo>
                    <a:pt x="289" y="683"/>
                  </a:lnTo>
                  <a:cubicBezTo>
                    <a:pt x="297" y="683"/>
                    <a:pt x="304" y="689"/>
                    <a:pt x="304" y="697"/>
                  </a:cubicBezTo>
                  <a:cubicBezTo>
                    <a:pt x="304" y="705"/>
                    <a:pt x="297" y="712"/>
                    <a:pt x="289" y="712"/>
                  </a:cubicBezTo>
                  <a:close/>
                  <a:moveTo>
                    <a:pt x="463" y="0"/>
                  </a:moveTo>
                  <a:lnTo>
                    <a:pt x="82" y="0"/>
                  </a:lnTo>
                  <a:cubicBezTo>
                    <a:pt x="37" y="0"/>
                    <a:pt x="0" y="36"/>
                    <a:pt x="0" y="81"/>
                  </a:cubicBezTo>
                  <a:lnTo>
                    <a:pt x="0" y="644"/>
                  </a:lnTo>
                  <a:cubicBezTo>
                    <a:pt x="0" y="689"/>
                    <a:pt x="37" y="726"/>
                    <a:pt x="82" y="726"/>
                  </a:cubicBezTo>
                  <a:lnTo>
                    <a:pt x="463" y="726"/>
                  </a:lnTo>
                  <a:cubicBezTo>
                    <a:pt x="508" y="726"/>
                    <a:pt x="545" y="689"/>
                    <a:pt x="545" y="644"/>
                  </a:cubicBezTo>
                  <a:lnTo>
                    <a:pt x="545" y="81"/>
                  </a:lnTo>
                  <a:cubicBezTo>
                    <a:pt x="545" y="36"/>
                    <a:pt x="508" y="0"/>
                    <a:pt x="4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7" name="Freeform 538"/>
            <p:cNvSpPr/>
            <p:nvPr/>
          </p:nvSpPr>
          <p:spPr bwMode="auto">
            <a:xfrm>
              <a:off x="3797300" y="1893888"/>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8"/>
                    <a:pt x="8" y="0"/>
                    <a:pt x="18" y="0"/>
                  </a:cubicBezTo>
                  <a:lnTo>
                    <a:pt x="342" y="0"/>
                  </a:lnTo>
                  <a:cubicBezTo>
                    <a:pt x="353" y="0"/>
                    <a:pt x="361" y="8"/>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8" name="Freeform 539"/>
            <p:cNvSpPr/>
            <p:nvPr/>
          </p:nvSpPr>
          <p:spPr bwMode="auto">
            <a:xfrm>
              <a:off x="3797300" y="1936750"/>
              <a:ext cx="249238" cy="25400"/>
            </a:xfrm>
            <a:custGeom>
              <a:avLst/>
              <a:gdLst>
                <a:gd name="T0" fmla="*/ 361 w 361"/>
                <a:gd name="T1" fmla="*/ 18 h 37"/>
                <a:gd name="T2" fmla="*/ 342 w 361"/>
                <a:gd name="T3" fmla="*/ 37 h 37"/>
                <a:gd name="T4" fmla="*/ 18 w 361"/>
                <a:gd name="T5" fmla="*/ 37 h 37"/>
                <a:gd name="T6" fmla="*/ 0 w 361"/>
                <a:gd name="T7" fmla="*/ 18 h 37"/>
                <a:gd name="T8" fmla="*/ 18 w 361"/>
                <a:gd name="T9" fmla="*/ 0 h 37"/>
                <a:gd name="T10" fmla="*/ 342 w 361"/>
                <a:gd name="T11" fmla="*/ 0 h 37"/>
                <a:gd name="T12" fmla="*/ 361 w 361"/>
                <a:gd name="T13" fmla="*/ 18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8"/>
                  </a:moveTo>
                  <a:cubicBezTo>
                    <a:pt x="361" y="28"/>
                    <a:pt x="353" y="37"/>
                    <a:pt x="342" y="37"/>
                  </a:cubicBezTo>
                  <a:lnTo>
                    <a:pt x="18" y="37"/>
                  </a:lnTo>
                  <a:cubicBezTo>
                    <a:pt x="8" y="37"/>
                    <a:pt x="0" y="28"/>
                    <a:pt x="0" y="18"/>
                  </a:cubicBezTo>
                  <a:cubicBezTo>
                    <a:pt x="0" y="8"/>
                    <a:pt x="8" y="0"/>
                    <a:pt x="18" y="0"/>
                  </a:cubicBezTo>
                  <a:lnTo>
                    <a:pt x="342" y="0"/>
                  </a:lnTo>
                  <a:cubicBezTo>
                    <a:pt x="353" y="0"/>
                    <a:pt x="361" y="8"/>
                    <a:pt x="36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9" name="Freeform 540"/>
            <p:cNvSpPr/>
            <p:nvPr/>
          </p:nvSpPr>
          <p:spPr bwMode="auto">
            <a:xfrm>
              <a:off x="3797300" y="1981200"/>
              <a:ext cx="249238" cy="23812"/>
            </a:xfrm>
            <a:custGeom>
              <a:avLst/>
              <a:gdLst>
                <a:gd name="T0" fmla="*/ 361 w 361"/>
                <a:gd name="T1" fmla="*/ 18 h 36"/>
                <a:gd name="T2" fmla="*/ 342 w 361"/>
                <a:gd name="T3" fmla="*/ 36 h 36"/>
                <a:gd name="T4" fmla="*/ 18 w 361"/>
                <a:gd name="T5" fmla="*/ 36 h 36"/>
                <a:gd name="T6" fmla="*/ 0 w 361"/>
                <a:gd name="T7" fmla="*/ 18 h 36"/>
                <a:gd name="T8" fmla="*/ 18 w 361"/>
                <a:gd name="T9" fmla="*/ 0 h 36"/>
                <a:gd name="T10" fmla="*/ 342 w 361"/>
                <a:gd name="T11" fmla="*/ 0 h 36"/>
                <a:gd name="T12" fmla="*/ 361 w 361"/>
                <a:gd name="T13" fmla="*/ 18 h 36"/>
              </a:gdLst>
              <a:ahLst/>
              <a:cxnLst>
                <a:cxn ang="0">
                  <a:pos x="T0" y="T1"/>
                </a:cxn>
                <a:cxn ang="0">
                  <a:pos x="T2" y="T3"/>
                </a:cxn>
                <a:cxn ang="0">
                  <a:pos x="T4" y="T5"/>
                </a:cxn>
                <a:cxn ang="0">
                  <a:pos x="T6" y="T7"/>
                </a:cxn>
                <a:cxn ang="0">
                  <a:pos x="T8" y="T9"/>
                </a:cxn>
                <a:cxn ang="0">
                  <a:pos x="T10" y="T11"/>
                </a:cxn>
                <a:cxn ang="0">
                  <a:pos x="T12" y="T13"/>
                </a:cxn>
              </a:cxnLst>
              <a:rect l="0" t="0" r="r" b="b"/>
              <a:pathLst>
                <a:path w="361" h="36">
                  <a:moveTo>
                    <a:pt x="361" y="18"/>
                  </a:moveTo>
                  <a:cubicBezTo>
                    <a:pt x="361" y="28"/>
                    <a:pt x="353" y="36"/>
                    <a:pt x="342" y="36"/>
                  </a:cubicBezTo>
                  <a:lnTo>
                    <a:pt x="18" y="36"/>
                  </a:lnTo>
                  <a:cubicBezTo>
                    <a:pt x="8" y="36"/>
                    <a:pt x="0" y="28"/>
                    <a:pt x="0" y="18"/>
                  </a:cubicBezTo>
                  <a:cubicBezTo>
                    <a:pt x="0" y="8"/>
                    <a:pt x="8" y="0"/>
                    <a:pt x="18" y="0"/>
                  </a:cubicBezTo>
                  <a:lnTo>
                    <a:pt x="342" y="0"/>
                  </a:lnTo>
                  <a:cubicBezTo>
                    <a:pt x="353" y="0"/>
                    <a:pt x="361" y="8"/>
                    <a:pt x="36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0" name="Freeform 541"/>
            <p:cNvSpPr/>
            <p:nvPr/>
          </p:nvSpPr>
          <p:spPr bwMode="auto">
            <a:xfrm>
              <a:off x="3797300" y="2024063"/>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9"/>
                    <a:pt x="8" y="0"/>
                    <a:pt x="18" y="0"/>
                  </a:cubicBezTo>
                  <a:lnTo>
                    <a:pt x="342" y="0"/>
                  </a:lnTo>
                  <a:cubicBezTo>
                    <a:pt x="353" y="0"/>
                    <a:pt x="361" y="9"/>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1" name="Freeform 542"/>
            <p:cNvSpPr/>
            <p:nvPr/>
          </p:nvSpPr>
          <p:spPr bwMode="auto">
            <a:xfrm>
              <a:off x="3797300" y="2066925"/>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8"/>
                    <a:pt x="8" y="0"/>
                    <a:pt x="18" y="0"/>
                  </a:cubicBezTo>
                  <a:lnTo>
                    <a:pt x="342" y="0"/>
                  </a:lnTo>
                  <a:cubicBezTo>
                    <a:pt x="353" y="0"/>
                    <a:pt x="361" y="8"/>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2" name="Freeform 543"/>
            <p:cNvSpPr/>
            <p:nvPr/>
          </p:nvSpPr>
          <p:spPr bwMode="auto">
            <a:xfrm>
              <a:off x="3797300" y="2111375"/>
              <a:ext cx="169863" cy="25400"/>
            </a:xfrm>
            <a:custGeom>
              <a:avLst/>
              <a:gdLst>
                <a:gd name="T0" fmla="*/ 247 w 247"/>
                <a:gd name="T1" fmla="*/ 18 h 37"/>
                <a:gd name="T2" fmla="*/ 229 w 247"/>
                <a:gd name="T3" fmla="*/ 37 h 37"/>
                <a:gd name="T4" fmla="*/ 18 w 247"/>
                <a:gd name="T5" fmla="*/ 37 h 37"/>
                <a:gd name="T6" fmla="*/ 0 w 247"/>
                <a:gd name="T7" fmla="*/ 18 h 37"/>
                <a:gd name="T8" fmla="*/ 18 w 247"/>
                <a:gd name="T9" fmla="*/ 0 h 37"/>
                <a:gd name="T10" fmla="*/ 229 w 247"/>
                <a:gd name="T11" fmla="*/ 0 h 37"/>
                <a:gd name="T12" fmla="*/ 247 w 247"/>
                <a:gd name="T13" fmla="*/ 18 h 37"/>
              </a:gdLst>
              <a:ahLst/>
              <a:cxnLst>
                <a:cxn ang="0">
                  <a:pos x="T0" y="T1"/>
                </a:cxn>
                <a:cxn ang="0">
                  <a:pos x="T2" y="T3"/>
                </a:cxn>
                <a:cxn ang="0">
                  <a:pos x="T4" y="T5"/>
                </a:cxn>
                <a:cxn ang="0">
                  <a:pos x="T6" y="T7"/>
                </a:cxn>
                <a:cxn ang="0">
                  <a:pos x="T8" y="T9"/>
                </a:cxn>
                <a:cxn ang="0">
                  <a:pos x="T10" y="T11"/>
                </a:cxn>
                <a:cxn ang="0">
                  <a:pos x="T12" y="T13"/>
                </a:cxn>
              </a:cxnLst>
              <a:rect l="0" t="0" r="r" b="b"/>
              <a:pathLst>
                <a:path w="247" h="37">
                  <a:moveTo>
                    <a:pt x="247" y="18"/>
                  </a:moveTo>
                  <a:cubicBezTo>
                    <a:pt x="247" y="28"/>
                    <a:pt x="239" y="37"/>
                    <a:pt x="229" y="37"/>
                  </a:cubicBezTo>
                  <a:lnTo>
                    <a:pt x="18" y="37"/>
                  </a:lnTo>
                  <a:cubicBezTo>
                    <a:pt x="8" y="37"/>
                    <a:pt x="0" y="28"/>
                    <a:pt x="0" y="18"/>
                  </a:cubicBezTo>
                  <a:cubicBezTo>
                    <a:pt x="0" y="8"/>
                    <a:pt x="8" y="0"/>
                    <a:pt x="18" y="0"/>
                  </a:cubicBezTo>
                  <a:lnTo>
                    <a:pt x="229" y="0"/>
                  </a:lnTo>
                  <a:cubicBezTo>
                    <a:pt x="239" y="0"/>
                    <a:pt x="247" y="8"/>
                    <a:pt x="24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43" name="Freeform 553"/>
          <p:cNvSpPr>
            <a:spLocks noEditPoints="1"/>
          </p:cNvSpPr>
          <p:nvPr/>
        </p:nvSpPr>
        <p:spPr bwMode="auto">
          <a:xfrm>
            <a:off x="5426494" y="5293932"/>
            <a:ext cx="1256645" cy="1254125"/>
          </a:xfrm>
          <a:custGeom>
            <a:avLst/>
            <a:gdLst>
              <a:gd name="T0" fmla="*/ 1782 w 1816"/>
              <a:gd name="T1" fmla="*/ 0 h 1814"/>
              <a:gd name="T2" fmla="*/ 1760 w 1816"/>
              <a:gd name="T3" fmla="*/ 26 h 1814"/>
              <a:gd name="T4" fmla="*/ 1754 w 1816"/>
              <a:gd name="T5" fmla="*/ 114 h 1814"/>
              <a:gd name="T6" fmla="*/ 1744 w 1816"/>
              <a:gd name="T7" fmla="*/ 134 h 1814"/>
              <a:gd name="T8" fmla="*/ 1798 w 1816"/>
              <a:gd name="T9" fmla="*/ 196 h 1814"/>
              <a:gd name="T10" fmla="*/ 1790 w 1816"/>
              <a:gd name="T11" fmla="*/ 288 h 1814"/>
              <a:gd name="T12" fmla="*/ 1733 w 1816"/>
              <a:gd name="T13" fmla="*/ 343 h 1814"/>
              <a:gd name="T14" fmla="*/ 1729 w 1816"/>
              <a:gd name="T15" fmla="*/ 397 h 1814"/>
              <a:gd name="T16" fmla="*/ 1795 w 1816"/>
              <a:gd name="T17" fmla="*/ 457 h 1814"/>
              <a:gd name="T18" fmla="*/ 1780 w 1816"/>
              <a:gd name="T19" fmla="*/ 541 h 1814"/>
              <a:gd name="T20" fmla="*/ 1734 w 1816"/>
              <a:gd name="T21" fmla="*/ 587 h 1814"/>
              <a:gd name="T22" fmla="*/ 1734 w 1816"/>
              <a:gd name="T23" fmla="*/ 659 h 1814"/>
              <a:gd name="T24" fmla="*/ 1796 w 1816"/>
              <a:gd name="T25" fmla="*/ 736 h 1814"/>
              <a:gd name="T26" fmla="*/ 1765 w 1816"/>
              <a:gd name="T27" fmla="*/ 803 h 1814"/>
              <a:gd name="T28" fmla="*/ 1724 w 1816"/>
              <a:gd name="T29" fmla="*/ 844 h 1814"/>
              <a:gd name="T30" fmla="*/ 1734 w 1816"/>
              <a:gd name="T31" fmla="*/ 891 h 1814"/>
              <a:gd name="T32" fmla="*/ 1790 w 1816"/>
              <a:gd name="T33" fmla="*/ 957 h 1814"/>
              <a:gd name="T34" fmla="*/ 1775 w 1816"/>
              <a:gd name="T35" fmla="*/ 1035 h 1814"/>
              <a:gd name="T36" fmla="*/ 1724 w 1816"/>
              <a:gd name="T37" fmla="*/ 1081 h 1814"/>
              <a:gd name="T38" fmla="*/ 1724 w 1816"/>
              <a:gd name="T39" fmla="*/ 1143 h 1814"/>
              <a:gd name="T40" fmla="*/ 1765 w 1816"/>
              <a:gd name="T41" fmla="*/ 1194 h 1814"/>
              <a:gd name="T42" fmla="*/ 1698 w 1816"/>
              <a:gd name="T43" fmla="*/ 1328 h 1814"/>
              <a:gd name="T44" fmla="*/ 1312 w 1816"/>
              <a:gd name="T45" fmla="*/ 1667 h 1814"/>
              <a:gd name="T46" fmla="*/ 499 w 1816"/>
              <a:gd name="T47" fmla="*/ 1667 h 1814"/>
              <a:gd name="T48" fmla="*/ 103 w 1816"/>
              <a:gd name="T49" fmla="*/ 1328 h 1814"/>
              <a:gd name="T50" fmla="*/ 95 w 1816"/>
              <a:gd name="T51" fmla="*/ 1265 h 1814"/>
              <a:gd name="T52" fmla="*/ 72 w 1816"/>
              <a:gd name="T53" fmla="*/ 1173 h 1814"/>
              <a:gd name="T54" fmla="*/ 15 w 1816"/>
              <a:gd name="T55" fmla="*/ 1112 h 1814"/>
              <a:gd name="T56" fmla="*/ 41 w 1816"/>
              <a:gd name="T57" fmla="*/ 1040 h 1814"/>
              <a:gd name="T58" fmla="*/ 67 w 1816"/>
              <a:gd name="T59" fmla="*/ 983 h 1814"/>
              <a:gd name="T60" fmla="*/ 31 w 1816"/>
              <a:gd name="T61" fmla="*/ 891 h 1814"/>
              <a:gd name="T62" fmla="*/ 26 w 1816"/>
              <a:gd name="T63" fmla="*/ 798 h 1814"/>
              <a:gd name="T64" fmla="*/ 62 w 1816"/>
              <a:gd name="T65" fmla="*/ 752 h 1814"/>
              <a:gd name="T66" fmla="*/ 62 w 1816"/>
              <a:gd name="T67" fmla="*/ 700 h 1814"/>
              <a:gd name="T68" fmla="*/ 15 w 1816"/>
              <a:gd name="T69" fmla="*/ 623 h 1814"/>
              <a:gd name="T70" fmla="*/ 41 w 1816"/>
              <a:gd name="T71" fmla="*/ 541 h 1814"/>
              <a:gd name="T72" fmla="*/ 72 w 1816"/>
              <a:gd name="T73" fmla="*/ 499 h 1814"/>
              <a:gd name="T74" fmla="*/ 67 w 1816"/>
              <a:gd name="T75" fmla="*/ 448 h 1814"/>
              <a:gd name="T76" fmla="*/ 15 w 1816"/>
              <a:gd name="T77" fmla="*/ 366 h 1814"/>
              <a:gd name="T78" fmla="*/ 15 w 1816"/>
              <a:gd name="T79" fmla="*/ 129 h 1814"/>
              <a:gd name="T80" fmla="*/ 15 w 1816"/>
              <a:gd name="T81" fmla="*/ 88 h 1814"/>
              <a:gd name="T82" fmla="*/ 10 w 1816"/>
              <a:gd name="T83" fmla="*/ 11 h 1814"/>
              <a:gd name="T84" fmla="*/ 0 w 1816"/>
              <a:gd name="T85" fmla="*/ 0 h 1814"/>
              <a:gd name="T86" fmla="*/ 1782 w 1816"/>
              <a:gd name="T87" fmla="*/ 0 h 1814"/>
              <a:gd name="T88" fmla="*/ 510 w 1816"/>
              <a:gd name="T89" fmla="*/ 1705 h 1814"/>
              <a:gd name="T90" fmla="*/ 1285 w 1816"/>
              <a:gd name="T91" fmla="*/ 1702 h 1814"/>
              <a:gd name="T92" fmla="*/ 1214 w 1816"/>
              <a:gd name="T93" fmla="*/ 1778 h 1814"/>
              <a:gd name="T94" fmla="*/ 1122 w 1816"/>
              <a:gd name="T95" fmla="*/ 1814 h 1814"/>
              <a:gd name="T96" fmla="*/ 669 w 1816"/>
              <a:gd name="T97" fmla="*/ 1814 h 1814"/>
              <a:gd name="T98" fmla="*/ 576 w 1816"/>
              <a:gd name="T99" fmla="*/ 1783 h 1814"/>
              <a:gd name="T100" fmla="*/ 510 w 1816"/>
              <a:gd name="T101" fmla="*/ 1705 h 1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16" h="1814">
                <a:moveTo>
                  <a:pt x="1782" y="0"/>
                </a:moveTo>
                <a:lnTo>
                  <a:pt x="1760" y="26"/>
                </a:lnTo>
                <a:lnTo>
                  <a:pt x="1754" y="114"/>
                </a:lnTo>
                <a:lnTo>
                  <a:pt x="1744" y="134"/>
                </a:lnTo>
                <a:cubicBezTo>
                  <a:pt x="1744" y="134"/>
                  <a:pt x="1783" y="165"/>
                  <a:pt x="1798" y="196"/>
                </a:cubicBezTo>
                <a:cubicBezTo>
                  <a:pt x="1814" y="226"/>
                  <a:pt x="1816" y="268"/>
                  <a:pt x="1790" y="288"/>
                </a:cubicBezTo>
                <a:cubicBezTo>
                  <a:pt x="1765" y="309"/>
                  <a:pt x="1739" y="323"/>
                  <a:pt x="1733" y="343"/>
                </a:cubicBezTo>
                <a:cubicBezTo>
                  <a:pt x="1725" y="367"/>
                  <a:pt x="1729" y="397"/>
                  <a:pt x="1729" y="397"/>
                </a:cubicBezTo>
                <a:cubicBezTo>
                  <a:pt x="1729" y="397"/>
                  <a:pt x="1785" y="421"/>
                  <a:pt x="1795" y="457"/>
                </a:cubicBezTo>
                <a:cubicBezTo>
                  <a:pt x="1805" y="493"/>
                  <a:pt x="1801" y="525"/>
                  <a:pt x="1780" y="541"/>
                </a:cubicBezTo>
                <a:cubicBezTo>
                  <a:pt x="1760" y="556"/>
                  <a:pt x="1734" y="587"/>
                  <a:pt x="1734" y="587"/>
                </a:cubicBezTo>
                <a:lnTo>
                  <a:pt x="1734" y="659"/>
                </a:lnTo>
                <a:cubicBezTo>
                  <a:pt x="1734" y="659"/>
                  <a:pt x="1796" y="700"/>
                  <a:pt x="1796" y="736"/>
                </a:cubicBezTo>
                <a:cubicBezTo>
                  <a:pt x="1796" y="772"/>
                  <a:pt x="1765" y="803"/>
                  <a:pt x="1765" y="803"/>
                </a:cubicBezTo>
                <a:lnTo>
                  <a:pt x="1724" y="844"/>
                </a:lnTo>
                <a:lnTo>
                  <a:pt x="1734" y="891"/>
                </a:lnTo>
                <a:cubicBezTo>
                  <a:pt x="1734" y="891"/>
                  <a:pt x="1780" y="921"/>
                  <a:pt x="1790" y="957"/>
                </a:cubicBezTo>
                <a:cubicBezTo>
                  <a:pt x="1801" y="993"/>
                  <a:pt x="1790" y="1019"/>
                  <a:pt x="1775" y="1035"/>
                </a:cubicBezTo>
                <a:cubicBezTo>
                  <a:pt x="1760" y="1050"/>
                  <a:pt x="1724" y="1081"/>
                  <a:pt x="1724" y="1081"/>
                </a:cubicBezTo>
                <a:lnTo>
                  <a:pt x="1724" y="1143"/>
                </a:lnTo>
                <a:cubicBezTo>
                  <a:pt x="1724" y="1143"/>
                  <a:pt x="1760" y="1168"/>
                  <a:pt x="1765" y="1194"/>
                </a:cubicBezTo>
                <a:cubicBezTo>
                  <a:pt x="1770" y="1220"/>
                  <a:pt x="1724" y="1307"/>
                  <a:pt x="1698" y="1328"/>
                </a:cubicBezTo>
                <a:cubicBezTo>
                  <a:pt x="1672" y="1348"/>
                  <a:pt x="1312" y="1667"/>
                  <a:pt x="1312" y="1667"/>
                </a:cubicBezTo>
                <a:lnTo>
                  <a:pt x="499" y="1667"/>
                </a:lnTo>
                <a:lnTo>
                  <a:pt x="103" y="1328"/>
                </a:lnTo>
                <a:cubicBezTo>
                  <a:pt x="103" y="1328"/>
                  <a:pt x="99" y="1291"/>
                  <a:pt x="95" y="1265"/>
                </a:cubicBezTo>
                <a:cubicBezTo>
                  <a:pt x="92" y="1238"/>
                  <a:pt x="92" y="1189"/>
                  <a:pt x="72" y="1173"/>
                </a:cubicBezTo>
                <a:cubicBezTo>
                  <a:pt x="51" y="1158"/>
                  <a:pt x="15" y="1148"/>
                  <a:pt x="15" y="1112"/>
                </a:cubicBezTo>
                <a:cubicBezTo>
                  <a:pt x="15" y="1076"/>
                  <a:pt x="26" y="1045"/>
                  <a:pt x="41" y="1040"/>
                </a:cubicBezTo>
                <a:cubicBezTo>
                  <a:pt x="56" y="1035"/>
                  <a:pt x="72" y="1009"/>
                  <a:pt x="67" y="983"/>
                </a:cubicBezTo>
                <a:cubicBezTo>
                  <a:pt x="62" y="957"/>
                  <a:pt x="46" y="921"/>
                  <a:pt x="31" y="891"/>
                </a:cubicBezTo>
                <a:cubicBezTo>
                  <a:pt x="15" y="860"/>
                  <a:pt x="10" y="824"/>
                  <a:pt x="26" y="798"/>
                </a:cubicBezTo>
                <a:cubicBezTo>
                  <a:pt x="41" y="772"/>
                  <a:pt x="62" y="752"/>
                  <a:pt x="62" y="752"/>
                </a:cubicBezTo>
                <a:lnTo>
                  <a:pt x="62" y="700"/>
                </a:lnTo>
                <a:cubicBezTo>
                  <a:pt x="62" y="700"/>
                  <a:pt x="15" y="669"/>
                  <a:pt x="15" y="623"/>
                </a:cubicBezTo>
                <a:cubicBezTo>
                  <a:pt x="15" y="577"/>
                  <a:pt x="26" y="551"/>
                  <a:pt x="41" y="541"/>
                </a:cubicBezTo>
                <a:cubicBezTo>
                  <a:pt x="56" y="530"/>
                  <a:pt x="72" y="499"/>
                  <a:pt x="72" y="499"/>
                </a:cubicBezTo>
                <a:cubicBezTo>
                  <a:pt x="72" y="499"/>
                  <a:pt x="77" y="469"/>
                  <a:pt x="67" y="448"/>
                </a:cubicBezTo>
                <a:cubicBezTo>
                  <a:pt x="56" y="427"/>
                  <a:pt x="26" y="397"/>
                  <a:pt x="15" y="366"/>
                </a:cubicBezTo>
                <a:lnTo>
                  <a:pt x="15" y="129"/>
                </a:lnTo>
                <a:lnTo>
                  <a:pt x="15" y="88"/>
                </a:lnTo>
                <a:cubicBezTo>
                  <a:pt x="15" y="62"/>
                  <a:pt x="10" y="11"/>
                  <a:pt x="10" y="11"/>
                </a:cubicBezTo>
                <a:lnTo>
                  <a:pt x="0" y="0"/>
                </a:lnTo>
                <a:lnTo>
                  <a:pt x="1782" y="0"/>
                </a:lnTo>
                <a:close/>
                <a:moveTo>
                  <a:pt x="510" y="1705"/>
                </a:moveTo>
                <a:lnTo>
                  <a:pt x="1285" y="1702"/>
                </a:lnTo>
                <a:cubicBezTo>
                  <a:pt x="1285" y="1702"/>
                  <a:pt x="1240" y="1758"/>
                  <a:pt x="1214" y="1778"/>
                </a:cubicBezTo>
                <a:cubicBezTo>
                  <a:pt x="1189" y="1799"/>
                  <a:pt x="1147" y="1814"/>
                  <a:pt x="1122" y="1814"/>
                </a:cubicBezTo>
                <a:lnTo>
                  <a:pt x="669" y="1814"/>
                </a:lnTo>
                <a:cubicBezTo>
                  <a:pt x="669" y="1814"/>
                  <a:pt x="602" y="1814"/>
                  <a:pt x="576" y="1783"/>
                </a:cubicBezTo>
                <a:cubicBezTo>
                  <a:pt x="550" y="1752"/>
                  <a:pt x="510" y="1705"/>
                  <a:pt x="510" y="1705"/>
                </a:cubicBezTo>
                <a:close/>
              </a:path>
            </a:pathLst>
          </a:custGeom>
          <a:solidFill>
            <a:srgbClr val="464E5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4" name="Freeform 559"/>
          <p:cNvSpPr/>
          <p:nvPr/>
        </p:nvSpPr>
        <p:spPr bwMode="auto">
          <a:xfrm>
            <a:off x="4661717" y="1395032"/>
            <a:ext cx="2781439" cy="909637"/>
          </a:xfrm>
          <a:custGeom>
            <a:avLst/>
            <a:gdLst>
              <a:gd name="T0" fmla="*/ 3583 w 4019"/>
              <a:gd name="T1" fmla="*/ 657 h 1314"/>
              <a:gd name="T2" fmla="*/ 3459 w 4019"/>
              <a:gd name="T3" fmla="*/ 540 h 1314"/>
              <a:gd name="T4" fmla="*/ 3459 w 4019"/>
              <a:gd name="T5" fmla="*/ 657 h 1314"/>
              <a:gd name="T6" fmla="*/ 3459 w 4019"/>
              <a:gd name="T7" fmla="*/ 657 h 1314"/>
              <a:gd name="T8" fmla="*/ 3459 w 4019"/>
              <a:gd name="T9" fmla="*/ 540 h 1314"/>
              <a:gd name="T10" fmla="*/ 2737 w 4019"/>
              <a:gd name="T11" fmla="*/ 121 h 1314"/>
              <a:gd name="T12" fmla="*/ 2737 w 4019"/>
              <a:gd name="T13" fmla="*/ 121 h 1314"/>
              <a:gd name="T14" fmla="*/ 2050 w 4019"/>
              <a:gd name="T15" fmla="*/ 0 h 1314"/>
              <a:gd name="T16" fmla="*/ 2014 w 4019"/>
              <a:gd name="T17" fmla="*/ 0 h 1314"/>
              <a:gd name="T18" fmla="*/ 2014 w 4019"/>
              <a:gd name="T19" fmla="*/ 657 h 1314"/>
              <a:gd name="T20" fmla="*/ 2014 w 4019"/>
              <a:gd name="T21" fmla="*/ 657 h 1314"/>
              <a:gd name="T22" fmla="*/ 2014 w 4019"/>
              <a:gd name="T23" fmla="*/ 0 h 1314"/>
              <a:gd name="T24" fmla="*/ 1970 w 4019"/>
              <a:gd name="T25" fmla="*/ 0 h 1314"/>
              <a:gd name="T26" fmla="*/ 1291 w 4019"/>
              <a:gd name="T27" fmla="*/ 119 h 1314"/>
              <a:gd name="T28" fmla="*/ 568 w 4019"/>
              <a:gd name="T29" fmla="*/ 533 h 1314"/>
              <a:gd name="T30" fmla="*/ 568 w 4019"/>
              <a:gd name="T31" fmla="*/ 657 h 1314"/>
              <a:gd name="T32" fmla="*/ 568 w 4019"/>
              <a:gd name="T33" fmla="*/ 657 h 1314"/>
              <a:gd name="T34" fmla="*/ 568 w 4019"/>
              <a:gd name="T35" fmla="*/ 533 h 1314"/>
              <a:gd name="T36" fmla="*/ 437 w 4019"/>
              <a:gd name="T37" fmla="*/ 657 h 1314"/>
              <a:gd name="T38" fmla="*/ 437 w 4019"/>
              <a:gd name="T39" fmla="*/ 657 h 1314"/>
              <a:gd name="T40" fmla="*/ 0 w 4019"/>
              <a:gd name="T41" fmla="*/ 1314 h 1314"/>
              <a:gd name="T42" fmla="*/ 568 w 4019"/>
              <a:gd name="T43" fmla="*/ 1314 h 1314"/>
              <a:gd name="T44" fmla="*/ 1291 w 4019"/>
              <a:gd name="T45" fmla="*/ 1314 h 1314"/>
              <a:gd name="T46" fmla="*/ 2014 w 4019"/>
              <a:gd name="T47" fmla="*/ 1314 h 1314"/>
              <a:gd name="T48" fmla="*/ 2737 w 4019"/>
              <a:gd name="T49" fmla="*/ 1314 h 1314"/>
              <a:gd name="T50" fmla="*/ 3459 w 4019"/>
              <a:gd name="T51" fmla="*/ 1314 h 1314"/>
              <a:gd name="T52" fmla="*/ 4019 w 4019"/>
              <a:gd name="T53" fmla="*/ 1314 h 1314"/>
              <a:gd name="T54" fmla="*/ 3583 w 4019"/>
              <a:gd name="T55" fmla="*/ 657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19" h="1314">
                <a:moveTo>
                  <a:pt x="3583" y="657"/>
                </a:moveTo>
                <a:cubicBezTo>
                  <a:pt x="3543" y="616"/>
                  <a:pt x="3502" y="577"/>
                  <a:pt x="3459" y="540"/>
                </a:cubicBezTo>
                <a:lnTo>
                  <a:pt x="3459" y="657"/>
                </a:lnTo>
                <a:lnTo>
                  <a:pt x="3459" y="657"/>
                </a:lnTo>
                <a:lnTo>
                  <a:pt x="3459" y="540"/>
                </a:lnTo>
                <a:cubicBezTo>
                  <a:pt x="3251" y="358"/>
                  <a:pt x="3006" y="215"/>
                  <a:pt x="2737" y="121"/>
                </a:cubicBezTo>
                <a:lnTo>
                  <a:pt x="2737" y="121"/>
                </a:lnTo>
                <a:cubicBezTo>
                  <a:pt x="2521" y="46"/>
                  <a:pt x="2290" y="4"/>
                  <a:pt x="2050" y="0"/>
                </a:cubicBezTo>
                <a:lnTo>
                  <a:pt x="2014" y="0"/>
                </a:lnTo>
                <a:lnTo>
                  <a:pt x="2014" y="657"/>
                </a:lnTo>
                <a:lnTo>
                  <a:pt x="2014" y="657"/>
                </a:lnTo>
                <a:lnTo>
                  <a:pt x="2014" y="0"/>
                </a:lnTo>
                <a:lnTo>
                  <a:pt x="1970" y="0"/>
                </a:lnTo>
                <a:cubicBezTo>
                  <a:pt x="1733" y="4"/>
                  <a:pt x="1505" y="45"/>
                  <a:pt x="1291" y="119"/>
                </a:cubicBezTo>
                <a:cubicBezTo>
                  <a:pt x="1023" y="211"/>
                  <a:pt x="777" y="353"/>
                  <a:pt x="568" y="533"/>
                </a:cubicBezTo>
                <a:lnTo>
                  <a:pt x="568" y="657"/>
                </a:lnTo>
                <a:lnTo>
                  <a:pt x="568" y="657"/>
                </a:lnTo>
                <a:lnTo>
                  <a:pt x="568" y="533"/>
                </a:lnTo>
                <a:cubicBezTo>
                  <a:pt x="523" y="572"/>
                  <a:pt x="479" y="614"/>
                  <a:pt x="437" y="657"/>
                </a:cubicBezTo>
                <a:lnTo>
                  <a:pt x="437" y="657"/>
                </a:lnTo>
                <a:cubicBezTo>
                  <a:pt x="252" y="846"/>
                  <a:pt x="103" y="1069"/>
                  <a:pt x="0" y="1314"/>
                </a:cubicBezTo>
                <a:lnTo>
                  <a:pt x="568" y="1314"/>
                </a:lnTo>
                <a:lnTo>
                  <a:pt x="1291" y="1314"/>
                </a:lnTo>
                <a:lnTo>
                  <a:pt x="2014" y="1314"/>
                </a:lnTo>
                <a:lnTo>
                  <a:pt x="2737" y="1314"/>
                </a:lnTo>
                <a:lnTo>
                  <a:pt x="3459" y="1314"/>
                </a:lnTo>
                <a:lnTo>
                  <a:pt x="4019" y="1314"/>
                </a:lnTo>
                <a:cubicBezTo>
                  <a:pt x="3917" y="1069"/>
                  <a:pt x="3768" y="846"/>
                  <a:pt x="3583" y="657"/>
                </a:cubicBezTo>
                <a:close/>
              </a:path>
            </a:pathLst>
          </a:custGeom>
          <a:solidFill>
            <a:schemeClr val="tx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5" name="Freeform 560"/>
          <p:cNvSpPr>
            <a:spLocks noEditPoints="1"/>
          </p:cNvSpPr>
          <p:nvPr/>
        </p:nvSpPr>
        <p:spPr bwMode="auto">
          <a:xfrm>
            <a:off x="4555410" y="2368167"/>
            <a:ext cx="2994053" cy="908050"/>
          </a:xfrm>
          <a:custGeom>
            <a:avLst/>
            <a:gdLst>
              <a:gd name="T0" fmla="*/ 4327 w 4328"/>
              <a:gd name="T1" fmla="*/ 657 h 1314"/>
              <a:gd name="T2" fmla="*/ 3613 w 4328"/>
              <a:gd name="T3" fmla="*/ 657 h 1314"/>
              <a:gd name="T4" fmla="*/ 3613 w 4328"/>
              <a:gd name="T5" fmla="*/ 657 h 1314"/>
              <a:gd name="T6" fmla="*/ 2891 w 4328"/>
              <a:gd name="T7" fmla="*/ 657 h 1314"/>
              <a:gd name="T8" fmla="*/ 2168 w 4328"/>
              <a:gd name="T9" fmla="*/ 657 h 1314"/>
              <a:gd name="T10" fmla="*/ 1445 w 4328"/>
              <a:gd name="T11" fmla="*/ 657 h 1314"/>
              <a:gd name="T12" fmla="*/ 722 w 4328"/>
              <a:gd name="T13" fmla="*/ 657 h 1314"/>
              <a:gd name="T14" fmla="*/ 1 w 4328"/>
              <a:gd name="T15" fmla="*/ 657 h 1314"/>
              <a:gd name="T16" fmla="*/ 130 w 4328"/>
              <a:gd name="T17" fmla="*/ 0 h 1314"/>
              <a:gd name="T18" fmla="*/ 722 w 4328"/>
              <a:gd name="T19" fmla="*/ 0 h 1314"/>
              <a:gd name="T20" fmla="*/ 1445 w 4328"/>
              <a:gd name="T21" fmla="*/ 0 h 1314"/>
              <a:gd name="T22" fmla="*/ 2168 w 4328"/>
              <a:gd name="T23" fmla="*/ 0 h 1314"/>
              <a:gd name="T24" fmla="*/ 2891 w 4328"/>
              <a:gd name="T25" fmla="*/ 0 h 1314"/>
              <a:gd name="T26" fmla="*/ 3613 w 4328"/>
              <a:gd name="T27" fmla="*/ 0 h 1314"/>
              <a:gd name="T28" fmla="*/ 4197 w 4328"/>
              <a:gd name="T29" fmla="*/ 0 h 1314"/>
              <a:gd name="T30" fmla="*/ 4327 w 4328"/>
              <a:gd name="T31" fmla="*/ 657 h 1314"/>
              <a:gd name="T32" fmla="*/ 1 w 4328"/>
              <a:gd name="T33" fmla="*/ 657 h 1314"/>
              <a:gd name="T34" fmla="*/ 0 w 4328"/>
              <a:gd name="T35" fmla="*/ 712 h 1314"/>
              <a:gd name="T36" fmla="*/ 91 w 4328"/>
              <a:gd name="T37" fmla="*/ 1314 h 1314"/>
              <a:gd name="T38" fmla="*/ 722 w 4328"/>
              <a:gd name="T39" fmla="*/ 1314 h 1314"/>
              <a:gd name="T40" fmla="*/ 1445 w 4328"/>
              <a:gd name="T41" fmla="*/ 1314 h 1314"/>
              <a:gd name="T42" fmla="*/ 2168 w 4328"/>
              <a:gd name="T43" fmla="*/ 1314 h 1314"/>
              <a:gd name="T44" fmla="*/ 2891 w 4328"/>
              <a:gd name="T45" fmla="*/ 1314 h 1314"/>
              <a:gd name="T46" fmla="*/ 3613 w 4328"/>
              <a:gd name="T47" fmla="*/ 1314 h 1314"/>
              <a:gd name="T48" fmla="*/ 3613 w 4328"/>
              <a:gd name="T49" fmla="*/ 1314 h 1314"/>
              <a:gd name="T50" fmla="*/ 4237 w 4328"/>
              <a:gd name="T51" fmla="*/ 1314 h 1314"/>
              <a:gd name="T52" fmla="*/ 4328 w 4328"/>
              <a:gd name="T53" fmla="*/ 712 h 1314"/>
              <a:gd name="T54" fmla="*/ 4327 w 4328"/>
              <a:gd name="T55" fmla="*/ 657 h 1314"/>
              <a:gd name="T56" fmla="*/ 4327 w 4328"/>
              <a:gd name="T57" fmla="*/ 657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28" h="1314">
                <a:moveTo>
                  <a:pt x="4327" y="657"/>
                </a:moveTo>
                <a:lnTo>
                  <a:pt x="3613" y="657"/>
                </a:lnTo>
                <a:lnTo>
                  <a:pt x="3613" y="657"/>
                </a:lnTo>
                <a:lnTo>
                  <a:pt x="2891" y="657"/>
                </a:lnTo>
                <a:lnTo>
                  <a:pt x="2168" y="657"/>
                </a:lnTo>
                <a:lnTo>
                  <a:pt x="1445" y="657"/>
                </a:lnTo>
                <a:lnTo>
                  <a:pt x="722" y="657"/>
                </a:lnTo>
                <a:lnTo>
                  <a:pt x="1" y="657"/>
                </a:lnTo>
                <a:cubicBezTo>
                  <a:pt x="7" y="427"/>
                  <a:pt x="52" y="206"/>
                  <a:pt x="130" y="0"/>
                </a:cubicBezTo>
                <a:lnTo>
                  <a:pt x="722" y="0"/>
                </a:lnTo>
                <a:lnTo>
                  <a:pt x="1445" y="0"/>
                </a:lnTo>
                <a:lnTo>
                  <a:pt x="2168" y="0"/>
                </a:lnTo>
                <a:lnTo>
                  <a:pt x="2891" y="0"/>
                </a:lnTo>
                <a:lnTo>
                  <a:pt x="3613" y="0"/>
                </a:lnTo>
                <a:lnTo>
                  <a:pt x="4197" y="0"/>
                </a:lnTo>
                <a:cubicBezTo>
                  <a:pt x="4276" y="206"/>
                  <a:pt x="4320" y="427"/>
                  <a:pt x="4327" y="657"/>
                </a:cubicBezTo>
                <a:close/>
                <a:moveTo>
                  <a:pt x="1" y="657"/>
                </a:moveTo>
                <a:cubicBezTo>
                  <a:pt x="1" y="675"/>
                  <a:pt x="0" y="693"/>
                  <a:pt x="0" y="712"/>
                </a:cubicBezTo>
                <a:cubicBezTo>
                  <a:pt x="0" y="921"/>
                  <a:pt x="32" y="1123"/>
                  <a:pt x="91" y="1314"/>
                </a:cubicBezTo>
                <a:lnTo>
                  <a:pt x="722" y="1314"/>
                </a:lnTo>
                <a:lnTo>
                  <a:pt x="1445" y="1314"/>
                </a:lnTo>
                <a:lnTo>
                  <a:pt x="2168" y="1314"/>
                </a:lnTo>
                <a:lnTo>
                  <a:pt x="2891" y="1314"/>
                </a:lnTo>
                <a:lnTo>
                  <a:pt x="3613" y="1314"/>
                </a:lnTo>
                <a:lnTo>
                  <a:pt x="3613" y="1314"/>
                </a:lnTo>
                <a:lnTo>
                  <a:pt x="4237" y="1314"/>
                </a:lnTo>
                <a:cubicBezTo>
                  <a:pt x="4296" y="1123"/>
                  <a:pt x="4328" y="921"/>
                  <a:pt x="4328" y="712"/>
                </a:cubicBezTo>
                <a:cubicBezTo>
                  <a:pt x="4328" y="693"/>
                  <a:pt x="4327" y="675"/>
                  <a:pt x="4327" y="657"/>
                </a:cubicBezTo>
                <a:lnTo>
                  <a:pt x="4327" y="657"/>
                </a:lnTo>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6" name="Freeform 561"/>
          <p:cNvSpPr>
            <a:spLocks noEditPoints="1"/>
          </p:cNvSpPr>
          <p:nvPr/>
        </p:nvSpPr>
        <p:spPr bwMode="auto">
          <a:xfrm>
            <a:off x="4631570" y="3339718"/>
            <a:ext cx="2841733" cy="909637"/>
          </a:xfrm>
          <a:custGeom>
            <a:avLst/>
            <a:gdLst>
              <a:gd name="T0" fmla="*/ 3503 w 4108"/>
              <a:gd name="T1" fmla="*/ 657 h 1314"/>
              <a:gd name="T2" fmla="*/ 3503 w 4108"/>
              <a:gd name="T3" fmla="*/ 657 h 1314"/>
              <a:gd name="T4" fmla="*/ 3503 w 4108"/>
              <a:gd name="T5" fmla="*/ 1267 h 1314"/>
              <a:gd name="T6" fmla="*/ 3800 w 4108"/>
              <a:gd name="T7" fmla="*/ 657 h 1314"/>
              <a:gd name="T8" fmla="*/ 3800 w 4108"/>
              <a:gd name="T9" fmla="*/ 657 h 1314"/>
              <a:gd name="T10" fmla="*/ 3948 w 4108"/>
              <a:gd name="T11" fmla="*/ 352 h 1314"/>
              <a:gd name="T12" fmla="*/ 4066 w 4108"/>
              <a:gd name="T13" fmla="*/ 112 h 1314"/>
              <a:gd name="T14" fmla="*/ 4108 w 4108"/>
              <a:gd name="T15" fmla="*/ 0 h 1314"/>
              <a:gd name="T16" fmla="*/ 3503 w 4108"/>
              <a:gd name="T17" fmla="*/ 0 h 1314"/>
              <a:gd name="T18" fmla="*/ 3503 w 4108"/>
              <a:gd name="T19" fmla="*/ 0 h 1314"/>
              <a:gd name="T20" fmla="*/ 2781 w 4108"/>
              <a:gd name="T21" fmla="*/ 0 h 1314"/>
              <a:gd name="T22" fmla="*/ 2058 w 4108"/>
              <a:gd name="T23" fmla="*/ 0 h 1314"/>
              <a:gd name="T24" fmla="*/ 1335 w 4108"/>
              <a:gd name="T25" fmla="*/ 0 h 1314"/>
              <a:gd name="T26" fmla="*/ 612 w 4108"/>
              <a:gd name="T27" fmla="*/ 0 h 1314"/>
              <a:gd name="T28" fmla="*/ 612 w 4108"/>
              <a:gd name="T29" fmla="*/ 657 h 1314"/>
              <a:gd name="T30" fmla="*/ 1335 w 4108"/>
              <a:gd name="T31" fmla="*/ 657 h 1314"/>
              <a:gd name="T32" fmla="*/ 1335 w 4108"/>
              <a:gd name="T33" fmla="*/ 1314 h 1314"/>
              <a:gd name="T34" fmla="*/ 2058 w 4108"/>
              <a:gd name="T35" fmla="*/ 1314 h 1314"/>
              <a:gd name="T36" fmla="*/ 2781 w 4108"/>
              <a:gd name="T37" fmla="*/ 1314 h 1314"/>
              <a:gd name="T38" fmla="*/ 2781 w 4108"/>
              <a:gd name="T39" fmla="*/ 1314 h 1314"/>
              <a:gd name="T40" fmla="*/ 3481 w 4108"/>
              <a:gd name="T41" fmla="*/ 1314 h 1314"/>
              <a:gd name="T42" fmla="*/ 3503 w 4108"/>
              <a:gd name="T43" fmla="*/ 1267 h 1314"/>
              <a:gd name="T44" fmla="*/ 3503 w 4108"/>
              <a:gd name="T45" fmla="*/ 657 h 1314"/>
              <a:gd name="T46" fmla="*/ 2781 w 4108"/>
              <a:gd name="T47" fmla="*/ 657 h 1314"/>
              <a:gd name="T48" fmla="*/ 3503 w 4108"/>
              <a:gd name="T49" fmla="*/ 657 h 1314"/>
              <a:gd name="T50" fmla="*/ 3503 w 4108"/>
              <a:gd name="T51" fmla="*/ 657 h 1314"/>
              <a:gd name="T52" fmla="*/ 2781 w 4108"/>
              <a:gd name="T53" fmla="*/ 657 h 1314"/>
              <a:gd name="T54" fmla="*/ 612 w 4108"/>
              <a:gd name="T55" fmla="*/ 657 h 1314"/>
              <a:gd name="T56" fmla="*/ 612 w 4108"/>
              <a:gd name="T57" fmla="*/ 657 h 1314"/>
              <a:gd name="T58" fmla="*/ 612 w 4108"/>
              <a:gd name="T59" fmla="*/ 657 h 1314"/>
              <a:gd name="T60" fmla="*/ 612 w 4108"/>
              <a:gd name="T61" fmla="*/ 0 h 1314"/>
              <a:gd name="T62" fmla="*/ 0 w 4108"/>
              <a:gd name="T63" fmla="*/ 0 h 1314"/>
              <a:gd name="T64" fmla="*/ 42 w 4108"/>
              <a:gd name="T65" fmla="*/ 112 h 1314"/>
              <a:gd name="T66" fmla="*/ 160 w 4108"/>
              <a:gd name="T67" fmla="*/ 352 h 1314"/>
              <a:gd name="T68" fmla="*/ 308 w 4108"/>
              <a:gd name="T69" fmla="*/ 657 h 1314"/>
              <a:gd name="T70" fmla="*/ 308 w 4108"/>
              <a:gd name="T71" fmla="*/ 657 h 1314"/>
              <a:gd name="T72" fmla="*/ 612 w 4108"/>
              <a:gd name="T73" fmla="*/ 1283 h 1314"/>
              <a:gd name="T74" fmla="*/ 612 w 4108"/>
              <a:gd name="T75" fmla="*/ 1283 h 1314"/>
              <a:gd name="T76" fmla="*/ 612 w 4108"/>
              <a:gd name="T77" fmla="*/ 1283 h 1314"/>
              <a:gd name="T78" fmla="*/ 627 w 4108"/>
              <a:gd name="T79" fmla="*/ 1314 h 1314"/>
              <a:gd name="T80" fmla="*/ 1335 w 4108"/>
              <a:gd name="T81" fmla="*/ 1314 h 1314"/>
              <a:gd name="T82" fmla="*/ 1335 w 4108"/>
              <a:gd name="T83" fmla="*/ 657 h 1314"/>
              <a:gd name="T84" fmla="*/ 612 w 4108"/>
              <a:gd name="T85" fmla="*/ 657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08" h="1314">
                <a:moveTo>
                  <a:pt x="3503" y="657"/>
                </a:moveTo>
                <a:lnTo>
                  <a:pt x="3503" y="657"/>
                </a:lnTo>
                <a:lnTo>
                  <a:pt x="3503" y="1267"/>
                </a:lnTo>
                <a:cubicBezTo>
                  <a:pt x="3597" y="1073"/>
                  <a:pt x="3704" y="853"/>
                  <a:pt x="3800" y="657"/>
                </a:cubicBezTo>
                <a:lnTo>
                  <a:pt x="3800" y="657"/>
                </a:lnTo>
                <a:cubicBezTo>
                  <a:pt x="3855" y="544"/>
                  <a:pt x="3906" y="439"/>
                  <a:pt x="3948" y="352"/>
                </a:cubicBezTo>
                <a:cubicBezTo>
                  <a:pt x="3993" y="275"/>
                  <a:pt x="4032" y="195"/>
                  <a:pt x="4066" y="112"/>
                </a:cubicBezTo>
                <a:cubicBezTo>
                  <a:pt x="4081" y="76"/>
                  <a:pt x="4095" y="38"/>
                  <a:pt x="4108" y="0"/>
                </a:cubicBezTo>
                <a:lnTo>
                  <a:pt x="3503" y="0"/>
                </a:lnTo>
                <a:lnTo>
                  <a:pt x="3503" y="0"/>
                </a:lnTo>
                <a:lnTo>
                  <a:pt x="2781" y="0"/>
                </a:lnTo>
                <a:lnTo>
                  <a:pt x="2058" y="0"/>
                </a:lnTo>
                <a:lnTo>
                  <a:pt x="1335" y="0"/>
                </a:lnTo>
                <a:lnTo>
                  <a:pt x="612" y="0"/>
                </a:lnTo>
                <a:lnTo>
                  <a:pt x="612" y="657"/>
                </a:lnTo>
                <a:lnTo>
                  <a:pt x="1335" y="657"/>
                </a:lnTo>
                <a:lnTo>
                  <a:pt x="1335" y="1314"/>
                </a:lnTo>
                <a:lnTo>
                  <a:pt x="2058" y="1314"/>
                </a:lnTo>
                <a:lnTo>
                  <a:pt x="2781" y="1314"/>
                </a:lnTo>
                <a:lnTo>
                  <a:pt x="2781" y="1314"/>
                </a:lnTo>
                <a:lnTo>
                  <a:pt x="3481" y="1314"/>
                </a:lnTo>
                <a:cubicBezTo>
                  <a:pt x="3488" y="1298"/>
                  <a:pt x="3496" y="1283"/>
                  <a:pt x="3503" y="1267"/>
                </a:cubicBezTo>
                <a:lnTo>
                  <a:pt x="3503" y="657"/>
                </a:lnTo>
                <a:close/>
                <a:moveTo>
                  <a:pt x="2781" y="657"/>
                </a:moveTo>
                <a:lnTo>
                  <a:pt x="3503" y="657"/>
                </a:lnTo>
                <a:lnTo>
                  <a:pt x="3503" y="657"/>
                </a:lnTo>
                <a:lnTo>
                  <a:pt x="2781" y="657"/>
                </a:lnTo>
                <a:close/>
                <a:moveTo>
                  <a:pt x="612" y="657"/>
                </a:moveTo>
                <a:lnTo>
                  <a:pt x="612" y="657"/>
                </a:lnTo>
                <a:lnTo>
                  <a:pt x="612" y="657"/>
                </a:lnTo>
                <a:lnTo>
                  <a:pt x="612" y="0"/>
                </a:lnTo>
                <a:lnTo>
                  <a:pt x="0" y="0"/>
                </a:lnTo>
                <a:cubicBezTo>
                  <a:pt x="13" y="38"/>
                  <a:pt x="27" y="76"/>
                  <a:pt x="42" y="112"/>
                </a:cubicBezTo>
                <a:cubicBezTo>
                  <a:pt x="76" y="195"/>
                  <a:pt x="115" y="275"/>
                  <a:pt x="160" y="352"/>
                </a:cubicBezTo>
                <a:cubicBezTo>
                  <a:pt x="202" y="439"/>
                  <a:pt x="253" y="544"/>
                  <a:pt x="308" y="657"/>
                </a:cubicBezTo>
                <a:lnTo>
                  <a:pt x="308" y="657"/>
                </a:lnTo>
                <a:cubicBezTo>
                  <a:pt x="407" y="859"/>
                  <a:pt x="517" y="1085"/>
                  <a:pt x="612" y="1283"/>
                </a:cubicBezTo>
                <a:lnTo>
                  <a:pt x="612" y="1283"/>
                </a:lnTo>
                <a:lnTo>
                  <a:pt x="612" y="1283"/>
                </a:lnTo>
                <a:lnTo>
                  <a:pt x="627" y="1314"/>
                </a:lnTo>
                <a:lnTo>
                  <a:pt x="1335" y="1314"/>
                </a:lnTo>
                <a:lnTo>
                  <a:pt x="1335" y="657"/>
                </a:lnTo>
                <a:lnTo>
                  <a:pt x="612" y="657"/>
                </a:lnTo>
                <a:close/>
              </a:path>
            </a:pathLst>
          </a:custGeom>
          <a:solidFill>
            <a:schemeClr val="accent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7" name="Freeform 562"/>
          <p:cNvSpPr>
            <a:spLocks noEditPoints="1"/>
          </p:cNvSpPr>
          <p:nvPr/>
        </p:nvSpPr>
        <p:spPr bwMode="auto">
          <a:xfrm>
            <a:off x="5085359" y="4311269"/>
            <a:ext cx="1934155" cy="909637"/>
          </a:xfrm>
          <a:custGeom>
            <a:avLst/>
            <a:gdLst>
              <a:gd name="T0" fmla="*/ 2125 w 2796"/>
              <a:gd name="T1" fmla="*/ 657 h 1314"/>
              <a:gd name="T2" fmla="*/ 2620 w 2796"/>
              <a:gd name="T3" fmla="*/ 657 h 1314"/>
              <a:gd name="T4" fmla="*/ 2622 w 2796"/>
              <a:gd name="T5" fmla="*/ 572 h 1314"/>
              <a:gd name="T6" fmla="*/ 2736 w 2796"/>
              <a:gd name="T7" fmla="*/ 126 h 1314"/>
              <a:gd name="T8" fmla="*/ 2796 w 2796"/>
              <a:gd name="T9" fmla="*/ 0 h 1314"/>
              <a:gd name="T10" fmla="*/ 2125 w 2796"/>
              <a:gd name="T11" fmla="*/ 0 h 1314"/>
              <a:gd name="T12" fmla="*/ 2125 w 2796"/>
              <a:gd name="T13" fmla="*/ 0 h 1314"/>
              <a:gd name="T14" fmla="*/ 1402 w 2796"/>
              <a:gd name="T15" fmla="*/ 0 h 1314"/>
              <a:gd name="T16" fmla="*/ 679 w 2796"/>
              <a:gd name="T17" fmla="*/ 0 h 1314"/>
              <a:gd name="T18" fmla="*/ 679 w 2796"/>
              <a:gd name="T19" fmla="*/ 657 h 1314"/>
              <a:gd name="T20" fmla="*/ 679 w 2796"/>
              <a:gd name="T21" fmla="*/ 657 h 1314"/>
              <a:gd name="T22" fmla="*/ 176 w 2796"/>
              <a:gd name="T23" fmla="*/ 657 h 1314"/>
              <a:gd name="T24" fmla="*/ 236 w 2796"/>
              <a:gd name="T25" fmla="*/ 997 h 1314"/>
              <a:gd name="T26" fmla="*/ 569 w 2796"/>
              <a:gd name="T27" fmla="*/ 1314 h 1314"/>
              <a:gd name="T28" fmla="*/ 679 w 2796"/>
              <a:gd name="T29" fmla="*/ 1314 h 1314"/>
              <a:gd name="T30" fmla="*/ 1398 w 2796"/>
              <a:gd name="T31" fmla="*/ 1314 h 1314"/>
              <a:gd name="T32" fmla="*/ 1402 w 2796"/>
              <a:gd name="T33" fmla="*/ 1314 h 1314"/>
              <a:gd name="T34" fmla="*/ 1402 w 2796"/>
              <a:gd name="T35" fmla="*/ 657 h 1314"/>
              <a:gd name="T36" fmla="*/ 1402 w 2796"/>
              <a:gd name="T37" fmla="*/ 657 h 1314"/>
              <a:gd name="T38" fmla="*/ 1402 w 2796"/>
              <a:gd name="T39" fmla="*/ 1314 h 1314"/>
              <a:gd name="T40" fmla="*/ 2125 w 2796"/>
              <a:gd name="T41" fmla="*/ 1314 h 1314"/>
              <a:gd name="T42" fmla="*/ 2226 w 2796"/>
              <a:gd name="T43" fmla="*/ 1314 h 1314"/>
              <a:gd name="T44" fmla="*/ 2559 w 2796"/>
              <a:gd name="T45" fmla="*/ 997 h 1314"/>
              <a:gd name="T46" fmla="*/ 2620 w 2796"/>
              <a:gd name="T47" fmla="*/ 657 h 1314"/>
              <a:gd name="T48" fmla="*/ 2125 w 2796"/>
              <a:gd name="T49" fmla="*/ 657 h 1314"/>
              <a:gd name="T50" fmla="*/ 174 w 2796"/>
              <a:gd name="T51" fmla="*/ 572 h 1314"/>
              <a:gd name="T52" fmla="*/ 176 w 2796"/>
              <a:gd name="T53" fmla="*/ 657 h 1314"/>
              <a:gd name="T54" fmla="*/ 679 w 2796"/>
              <a:gd name="T55" fmla="*/ 657 h 1314"/>
              <a:gd name="T56" fmla="*/ 679 w 2796"/>
              <a:gd name="T57" fmla="*/ 0 h 1314"/>
              <a:gd name="T58" fmla="*/ 0 w 2796"/>
              <a:gd name="T59" fmla="*/ 0 h 1314"/>
              <a:gd name="T60" fmla="*/ 60 w 2796"/>
              <a:gd name="T61" fmla="*/ 126 h 1314"/>
              <a:gd name="T62" fmla="*/ 174 w 2796"/>
              <a:gd name="T63" fmla="*/ 57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96" h="1314">
                <a:moveTo>
                  <a:pt x="2125" y="657"/>
                </a:moveTo>
                <a:lnTo>
                  <a:pt x="2620" y="657"/>
                </a:lnTo>
                <a:cubicBezTo>
                  <a:pt x="2621" y="626"/>
                  <a:pt x="2622" y="598"/>
                  <a:pt x="2622" y="572"/>
                </a:cubicBezTo>
                <a:cubicBezTo>
                  <a:pt x="2622" y="447"/>
                  <a:pt x="2736" y="126"/>
                  <a:pt x="2736" y="126"/>
                </a:cubicBezTo>
                <a:cubicBezTo>
                  <a:pt x="2755" y="87"/>
                  <a:pt x="2775" y="44"/>
                  <a:pt x="2796" y="0"/>
                </a:cubicBezTo>
                <a:lnTo>
                  <a:pt x="2125" y="0"/>
                </a:lnTo>
                <a:lnTo>
                  <a:pt x="2125" y="0"/>
                </a:lnTo>
                <a:lnTo>
                  <a:pt x="1402" y="0"/>
                </a:lnTo>
                <a:lnTo>
                  <a:pt x="679" y="0"/>
                </a:lnTo>
                <a:lnTo>
                  <a:pt x="679" y="657"/>
                </a:lnTo>
                <a:lnTo>
                  <a:pt x="679" y="657"/>
                </a:lnTo>
                <a:lnTo>
                  <a:pt x="176" y="657"/>
                </a:lnTo>
                <a:cubicBezTo>
                  <a:pt x="180" y="774"/>
                  <a:pt x="195" y="915"/>
                  <a:pt x="236" y="997"/>
                </a:cubicBezTo>
                <a:cubicBezTo>
                  <a:pt x="265" y="1055"/>
                  <a:pt x="360" y="1203"/>
                  <a:pt x="569" y="1314"/>
                </a:cubicBezTo>
                <a:lnTo>
                  <a:pt x="679" y="1314"/>
                </a:lnTo>
                <a:lnTo>
                  <a:pt x="1398" y="1314"/>
                </a:lnTo>
                <a:lnTo>
                  <a:pt x="1402" y="1314"/>
                </a:lnTo>
                <a:lnTo>
                  <a:pt x="1402" y="657"/>
                </a:lnTo>
                <a:lnTo>
                  <a:pt x="1402" y="657"/>
                </a:lnTo>
                <a:lnTo>
                  <a:pt x="1402" y="1314"/>
                </a:lnTo>
                <a:lnTo>
                  <a:pt x="2125" y="1314"/>
                </a:lnTo>
                <a:lnTo>
                  <a:pt x="2226" y="1314"/>
                </a:lnTo>
                <a:cubicBezTo>
                  <a:pt x="2436" y="1203"/>
                  <a:pt x="2531" y="1055"/>
                  <a:pt x="2559" y="997"/>
                </a:cubicBezTo>
                <a:cubicBezTo>
                  <a:pt x="2600" y="915"/>
                  <a:pt x="2616" y="774"/>
                  <a:pt x="2620" y="657"/>
                </a:cubicBezTo>
                <a:lnTo>
                  <a:pt x="2125" y="657"/>
                </a:lnTo>
                <a:close/>
                <a:moveTo>
                  <a:pt x="174" y="572"/>
                </a:moveTo>
                <a:cubicBezTo>
                  <a:pt x="174" y="598"/>
                  <a:pt x="175" y="626"/>
                  <a:pt x="176" y="657"/>
                </a:cubicBezTo>
                <a:lnTo>
                  <a:pt x="679" y="657"/>
                </a:lnTo>
                <a:lnTo>
                  <a:pt x="679" y="0"/>
                </a:lnTo>
                <a:lnTo>
                  <a:pt x="0" y="0"/>
                </a:lnTo>
                <a:cubicBezTo>
                  <a:pt x="21" y="44"/>
                  <a:pt x="41" y="87"/>
                  <a:pt x="60" y="126"/>
                </a:cubicBezTo>
                <a:cubicBezTo>
                  <a:pt x="60" y="126"/>
                  <a:pt x="174" y="447"/>
                  <a:pt x="174" y="572"/>
                </a:cubicBezTo>
                <a:close/>
              </a:path>
            </a:pathLst>
          </a:custGeom>
          <a:solidFill>
            <a:schemeClr val="accent3"/>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8" name="TextBox 47"/>
          <p:cNvSpPr txBox="1"/>
          <p:nvPr/>
        </p:nvSpPr>
        <p:spPr>
          <a:xfrm>
            <a:off x="2932721" y="1388164"/>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49" name="TextBox 48"/>
          <p:cNvSpPr txBox="1"/>
          <p:nvPr/>
        </p:nvSpPr>
        <p:spPr>
          <a:xfrm>
            <a:off x="2065296" y="1718130"/>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sp>
        <p:nvSpPr>
          <p:cNvPr id="50" name="TextBox 49"/>
          <p:cNvSpPr txBox="1"/>
          <p:nvPr/>
        </p:nvSpPr>
        <p:spPr>
          <a:xfrm>
            <a:off x="8357147" y="2183810"/>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1" name="TextBox 50"/>
          <p:cNvSpPr txBox="1"/>
          <p:nvPr/>
        </p:nvSpPr>
        <p:spPr>
          <a:xfrm>
            <a:off x="8331986" y="2513776"/>
            <a:ext cx="2038875" cy="584775"/>
          </a:xfrm>
          <a:prstGeom prst="rect">
            <a:avLst/>
          </a:prstGeom>
          <a:noFill/>
        </p:spPr>
        <p:txBody>
          <a:bodyPr wrap="square" rtlCol="0">
            <a:spAutoFit/>
          </a:bodyPr>
          <a:lstStyle/>
          <a:p>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sp>
        <p:nvSpPr>
          <p:cNvPr id="52" name="TextBox 51"/>
          <p:cNvSpPr txBox="1"/>
          <p:nvPr/>
        </p:nvSpPr>
        <p:spPr>
          <a:xfrm>
            <a:off x="7651089" y="4328145"/>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3" name="TextBox 52"/>
          <p:cNvSpPr txBox="1"/>
          <p:nvPr/>
        </p:nvSpPr>
        <p:spPr>
          <a:xfrm>
            <a:off x="7625927" y="4658111"/>
            <a:ext cx="2038875" cy="584775"/>
          </a:xfrm>
          <a:prstGeom prst="rect">
            <a:avLst/>
          </a:prstGeom>
          <a:noFill/>
        </p:spPr>
        <p:txBody>
          <a:bodyPr wrap="square" rtlCol="0">
            <a:spAutoFit/>
          </a:bodyPr>
          <a:lstStyle/>
          <a:p>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sp>
        <p:nvSpPr>
          <p:cNvPr id="54" name="TextBox 53"/>
          <p:cNvSpPr txBox="1"/>
          <p:nvPr/>
        </p:nvSpPr>
        <p:spPr>
          <a:xfrm>
            <a:off x="2814030" y="3435876"/>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5" name="TextBox 54"/>
          <p:cNvSpPr txBox="1"/>
          <p:nvPr/>
        </p:nvSpPr>
        <p:spPr>
          <a:xfrm>
            <a:off x="1946605" y="3765842"/>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56" name="组合 55"/>
          <p:cNvGrpSpPr/>
          <p:nvPr/>
        </p:nvGrpSpPr>
        <p:grpSpPr>
          <a:xfrm>
            <a:off x="5826105" y="1642461"/>
            <a:ext cx="372705" cy="496676"/>
            <a:chOff x="3732213" y="1809750"/>
            <a:chExt cx="377825" cy="503237"/>
          </a:xfrm>
          <a:solidFill>
            <a:srgbClr val="F8F8F8"/>
          </a:solidFill>
        </p:grpSpPr>
        <p:sp>
          <p:nvSpPr>
            <p:cNvPr id="57" name="Freeform 537"/>
            <p:cNvSpPr>
              <a:spLocks noEditPoints="1"/>
            </p:cNvSpPr>
            <p:nvPr/>
          </p:nvSpPr>
          <p:spPr bwMode="auto">
            <a:xfrm>
              <a:off x="3732213" y="1809750"/>
              <a:ext cx="377825" cy="503237"/>
            </a:xfrm>
            <a:custGeom>
              <a:avLst/>
              <a:gdLst>
                <a:gd name="T0" fmla="*/ 511 w 545"/>
                <a:gd name="T1" fmla="*/ 618 h 726"/>
                <a:gd name="T2" fmla="*/ 463 w 545"/>
                <a:gd name="T3" fmla="*/ 666 h 726"/>
                <a:gd name="T4" fmla="*/ 82 w 545"/>
                <a:gd name="T5" fmla="*/ 666 h 726"/>
                <a:gd name="T6" fmla="*/ 34 w 545"/>
                <a:gd name="T7" fmla="*/ 618 h 726"/>
                <a:gd name="T8" fmla="*/ 34 w 545"/>
                <a:gd name="T9" fmla="*/ 81 h 726"/>
                <a:gd name="T10" fmla="*/ 82 w 545"/>
                <a:gd name="T11" fmla="*/ 34 h 726"/>
                <a:gd name="T12" fmla="*/ 463 w 545"/>
                <a:gd name="T13" fmla="*/ 34 h 726"/>
                <a:gd name="T14" fmla="*/ 511 w 545"/>
                <a:gd name="T15" fmla="*/ 81 h 726"/>
                <a:gd name="T16" fmla="*/ 511 w 545"/>
                <a:gd name="T17" fmla="*/ 618 h 726"/>
                <a:gd name="T18" fmla="*/ 289 w 545"/>
                <a:gd name="T19" fmla="*/ 712 h 726"/>
                <a:gd name="T20" fmla="*/ 256 w 545"/>
                <a:gd name="T21" fmla="*/ 712 h 726"/>
                <a:gd name="T22" fmla="*/ 241 w 545"/>
                <a:gd name="T23" fmla="*/ 697 h 726"/>
                <a:gd name="T24" fmla="*/ 256 w 545"/>
                <a:gd name="T25" fmla="*/ 683 h 726"/>
                <a:gd name="T26" fmla="*/ 289 w 545"/>
                <a:gd name="T27" fmla="*/ 683 h 726"/>
                <a:gd name="T28" fmla="*/ 304 w 545"/>
                <a:gd name="T29" fmla="*/ 697 h 726"/>
                <a:gd name="T30" fmla="*/ 289 w 545"/>
                <a:gd name="T31" fmla="*/ 712 h 726"/>
                <a:gd name="T32" fmla="*/ 463 w 545"/>
                <a:gd name="T33" fmla="*/ 0 h 726"/>
                <a:gd name="T34" fmla="*/ 82 w 545"/>
                <a:gd name="T35" fmla="*/ 0 h 726"/>
                <a:gd name="T36" fmla="*/ 0 w 545"/>
                <a:gd name="T37" fmla="*/ 81 h 726"/>
                <a:gd name="T38" fmla="*/ 0 w 545"/>
                <a:gd name="T39" fmla="*/ 644 h 726"/>
                <a:gd name="T40" fmla="*/ 82 w 545"/>
                <a:gd name="T41" fmla="*/ 726 h 726"/>
                <a:gd name="T42" fmla="*/ 463 w 545"/>
                <a:gd name="T43" fmla="*/ 726 h 726"/>
                <a:gd name="T44" fmla="*/ 545 w 545"/>
                <a:gd name="T45" fmla="*/ 644 h 726"/>
                <a:gd name="T46" fmla="*/ 545 w 545"/>
                <a:gd name="T47" fmla="*/ 81 h 726"/>
                <a:gd name="T48" fmla="*/ 463 w 545"/>
                <a:gd name="T49" fmla="*/ 0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726">
                  <a:moveTo>
                    <a:pt x="511" y="618"/>
                  </a:moveTo>
                  <a:cubicBezTo>
                    <a:pt x="511" y="644"/>
                    <a:pt x="489" y="666"/>
                    <a:pt x="463" y="666"/>
                  </a:cubicBezTo>
                  <a:lnTo>
                    <a:pt x="82" y="666"/>
                  </a:lnTo>
                  <a:cubicBezTo>
                    <a:pt x="56" y="666"/>
                    <a:pt x="34" y="644"/>
                    <a:pt x="34" y="618"/>
                  </a:cubicBezTo>
                  <a:lnTo>
                    <a:pt x="34" y="81"/>
                  </a:lnTo>
                  <a:cubicBezTo>
                    <a:pt x="34" y="55"/>
                    <a:pt x="56" y="34"/>
                    <a:pt x="82" y="34"/>
                  </a:cubicBezTo>
                  <a:lnTo>
                    <a:pt x="463" y="34"/>
                  </a:lnTo>
                  <a:cubicBezTo>
                    <a:pt x="489" y="34"/>
                    <a:pt x="511" y="55"/>
                    <a:pt x="511" y="81"/>
                  </a:cubicBezTo>
                  <a:lnTo>
                    <a:pt x="511" y="618"/>
                  </a:lnTo>
                  <a:close/>
                  <a:moveTo>
                    <a:pt x="289" y="712"/>
                  </a:moveTo>
                  <a:lnTo>
                    <a:pt x="256" y="712"/>
                  </a:lnTo>
                  <a:cubicBezTo>
                    <a:pt x="248" y="712"/>
                    <a:pt x="241" y="705"/>
                    <a:pt x="241" y="697"/>
                  </a:cubicBezTo>
                  <a:cubicBezTo>
                    <a:pt x="241" y="689"/>
                    <a:pt x="248" y="683"/>
                    <a:pt x="256" y="683"/>
                  </a:cubicBezTo>
                  <a:lnTo>
                    <a:pt x="289" y="683"/>
                  </a:lnTo>
                  <a:cubicBezTo>
                    <a:pt x="297" y="683"/>
                    <a:pt x="304" y="689"/>
                    <a:pt x="304" y="697"/>
                  </a:cubicBezTo>
                  <a:cubicBezTo>
                    <a:pt x="304" y="705"/>
                    <a:pt x="297" y="712"/>
                    <a:pt x="289" y="712"/>
                  </a:cubicBezTo>
                  <a:close/>
                  <a:moveTo>
                    <a:pt x="463" y="0"/>
                  </a:moveTo>
                  <a:lnTo>
                    <a:pt x="82" y="0"/>
                  </a:lnTo>
                  <a:cubicBezTo>
                    <a:pt x="37" y="0"/>
                    <a:pt x="0" y="36"/>
                    <a:pt x="0" y="81"/>
                  </a:cubicBezTo>
                  <a:lnTo>
                    <a:pt x="0" y="644"/>
                  </a:lnTo>
                  <a:cubicBezTo>
                    <a:pt x="0" y="689"/>
                    <a:pt x="37" y="726"/>
                    <a:pt x="82" y="726"/>
                  </a:cubicBezTo>
                  <a:lnTo>
                    <a:pt x="463" y="726"/>
                  </a:lnTo>
                  <a:cubicBezTo>
                    <a:pt x="508" y="726"/>
                    <a:pt x="545" y="689"/>
                    <a:pt x="545" y="644"/>
                  </a:cubicBezTo>
                  <a:lnTo>
                    <a:pt x="545" y="81"/>
                  </a:lnTo>
                  <a:cubicBezTo>
                    <a:pt x="545" y="36"/>
                    <a:pt x="508" y="0"/>
                    <a:pt x="4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8" name="Freeform 538"/>
            <p:cNvSpPr/>
            <p:nvPr/>
          </p:nvSpPr>
          <p:spPr bwMode="auto">
            <a:xfrm>
              <a:off x="3797300" y="1893888"/>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8"/>
                    <a:pt x="8" y="0"/>
                    <a:pt x="18" y="0"/>
                  </a:cubicBezTo>
                  <a:lnTo>
                    <a:pt x="342" y="0"/>
                  </a:lnTo>
                  <a:cubicBezTo>
                    <a:pt x="353" y="0"/>
                    <a:pt x="361" y="8"/>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9" name="Freeform 539"/>
            <p:cNvSpPr/>
            <p:nvPr/>
          </p:nvSpPr>
          <p:spPr bwMode="auto">
            <a:xfrm>
              <a:off x="3797300" y="1936750"/>
              <a:ext cx="249238" cy="25400"/>
            </a:xfrm>
            <a:custGeom>
              <a:avLst/>
              <a:gdLst>
                <a:gd name="T0" fmla="*/ 361 w 361"/>
                <a:gd name="T1" fmla="*/ 18 h 37"/>
                <a:gd name="T2" fmla="*/ 342 w 361"/>
                <a:gd name="T3" fmla="*/ 37 h 37"/>
                <a:gd name="T4" fmla="*/ 18 w 361"/>
                <a:gd name="T5" fmla="*/ 37 h 37"/>
                <a:gd name="T6" fmla="*/ 0 w 361"/>
                <a:gd name="T7" fmla="*/ 18 h 37"/>
                <a:gd name="T8" fmla="*/ 18 w 361"/>
                <a:gd name="T9" fmla="*/ 0 h 37"/>
                <a:gd name="T10" fmla="*/ 342 w 361"/>
                <a:gd name="T11" fmla="*/ 0 h 37"/>
                <a:gd name="T12" fmla="*/ 361 w 361"/>
                <a:gd name="T13" fmla="*/ 18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8"/>
                  </a:moveTo>
                  <a:cubicBezTo>
                    <a:pt x="361" y="28"/>
                    <a:pt x="353" y="37"/>
                    <a:pt x="342" y="37"/>
                  </a:cubicBezTo>
                  <a:lnTo>
                    <a:pt x="18" y="37"/>
                  </a:lnTo>
                  <a:cubicBezTo>
                    <a:pt x="8" y="37"/>
                    <a:pt x="0" y="28"/>
                    <a:pt x="0" y="18"/>
                  </a:cubicBezTo>
                  <a:cubicBezTo>
                    <a:pt x="0" y="8"/>
                    <a:pt x="8" y="0"/>
                    <a:pt x="18" y="0"/>
                  </a:cubicBezTo>
                  <a:lnTo>
                    <a:pt x="342" y="0"/>
                  </a:lnTo>
                  <a:cubicBezTo>
                    <a:pt x="353" y="0"/>
                    <a:pt x="361" y="8"/>
                    <a:pt x="36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0" name="Freeform 540"/>
            <p:cNvSpPr/>
            <p:nvPr/>
          </p:nvSpPr>
          <p:spPr bwMode="auto">
            <a:xfrm>
              <a:off x="3797300" y="1981200"/>
              <a:ext cx="249238" cy="23812"/>
            </a:xfrm>
            <a:custGeom>
              <a:avLst/>
              <a:gdLst>
                <a:gd name="T0" fmla="*/ 361 w 361"/>
                <a:gd name="T1" fmla="*/ 18 h 36"/>
                <a:gd name="T2" fmla="*/ 342 w 361"/>
                <a:gd name="T3" fmla="*/ 36 h 36"/>
                <a:gd name="T4" fmla="*/ 18 w 361"/>
                <a:gd name="T5" fmla="*/ 36 h 36"/>
                <a:gd name="T6" fmla="*/ 0 w 361"/>
                <a:gd name="T7" fmla="*/ 18 h 36"/>
                <a:gd name="T8" fmla="*/ 18 w 361"/>
                <a:gd name="T9" fmla="*/ 0 h 36"/>
                <a:gd name="T10" fmla="*/ 342 w 361"/>
                <a:gd name="T11" fmla="*/ 0 h 36"/>
                <a:gd name="T12" fmla="*/ 361 w 361"/>
                <a:gd name="T13" fmla="*/ 18 h 36"/>
              </a:gdLst>
              <a:ahLst/>
              <a:cxnLst>
                <a:cxn ang="0">
                  <a:pos x="T0" y="T1"/>
                </a:cxn>
                <a:cxn ang="0">
                  <a:pos x="T2" y="T3"/>
                </a:cxn>
                <a:cxn ang="0">
                  <a:pos x="T4" y="T5"/>
                </a:cxn>
                <a:cxn ang="0">
                  <a:pos x="T6" y="T7"/>
                </a:cxn>
                <a:cxn ang="0">
                  <a:pos x="T8" y="T9"/>
                </a:cxn>
                <a:cxn ang="0">
                  <a:pos x="T10" y="T11"/>
                </a:cxn>
                <a:cxn ang="0">
                  <a:pos x="T12" y="T13"/>
                </a:cxn>
              </a:cxnLst>
              <a:rect l="0" t="0" r="r" b="b"/>
              <a:pathLst>
                <a:path w="361" h="36">
                  <a:moveTo>
                    <a:pt x="361" y="18"/>
                  </a:moveTo>
                  <a:cubicBezTo>
                    <a:pt x="361" y="28"/>
                    <a:pt x="353" y="36"/>
                    <a:pt x="342" y="36"/>
                  </a:cubicBezTo>
                  <a:lnTo>
                    <a:pt x="18" y="36"/>
                  </a:lnTo>
                  <a:cubicBezTo>
                    <a:pt x="8" y="36"/>
                    <a:pt x="0" y="28"/>
                    <a:pt x="0" y="18"/>
                  </a:cubicBezTo>
                  <a:cubicBezTo>
                    <a:pt x="0" y="8"/>
                    <a:pt x="8" y="0"/>
                    <a:pt x="18" y="0"/>
                  </a:cubicBezTo>
                  <a:lnTo>
                    <a:pt x="342" y="0"/>
                  </a:lnTo>
                  <a:cubicBezTo>
                    <a:pt x="353" y="0"/>
                    <a:pt x="361" y="8"/>
                    <a:pt x="36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1" name="Freeform 541"/>
            <p:cNvSpPr/>
            <p:nvPr/>
          </p:nvSpPr>
          <p:spPr bwMode="auto">
            <a:xfrm>
              <a:off x="3797300" y="2024063"/>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9"/>
                    <a:pt x="8" y="0"/>
                    <a:pt x="18" y="0"/>
                  </a:cubicBezTo>
                  <a:lnTo>
                    <a:pt x="342" y="0"/>
                  </a:lnTo>
                  <a:cubicBezTo>
                    <a:pt x="353" y="0"/>
                    <a:pt x="361" y="9"/>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2" name="Freeform 542"/>
            <p:cNvSpPr/>
            <p:nvPr/>
          </p:nvSpPr>
          <p:spPr bwMode="auto">
            <a:xfrm>
              <a:off x="3797300" y="2066925"/>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8"/>
                    <a:pt x="8" y="0"/>
                    <a:pt x="18" y="0"/>
                  </a:cubicBezTo>
                  <a:lnTo>
                    <a:pt x="342" y="0"/>
                  </a:lnTo>
                  <a:cubicBezTo>
                    <a:pt x="353" y="0"/>
                    <a:pt x="361" y="8"/>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3" name="Freeform 543"/>
            <p:cNvSpPr/>
            <p:nvPr/>
          </p:nvSpPr>
          <p:spPr bwMode="auto">
            <a:xfrm>
              <a:off x="3797300" y="2111375"/>
              <a:ext cx="169863" cy="25400"/>
            </a:xfrm>
            <a:custGeom>
              <a:avLst/>
              <a:gdLst>
                <a:gd name="T0" fmla="*/ 247 w 247"/>
                <a:gd name="T1" fmla="*/ 18 h 37"/>
                <a:gd name="T2" fmla="*/ 229 w 247"/>
                <a:gd name="T3" fmla="*/ 37 h 37"/>
                <a:gd name="T4" fmla="*/ 18 w 247"/>
                <a:gd name="T5" fmla="*/ 37 h 37"/>
                <a:gd name="T6" fmla="*/ 0 w 247"/>
                <a:gd name="T7" fmla="*/ 18 h 37"/>
                <a:gd name="T8" fmla="*/ 18 w 247"/>
                <a:gd name="T9" fmla="*/ 0 h 37"/>
                <a:gd name="T10" fmla="*/ 229 w 247"/>
                <a:gd name="T11" fmla="*/ 0 h 37"/>
                <a:gd name="T12" fmla="*/ 247 w 247"/>
                <a:gd name="T13" fmla="*/ 18 h 37"/>
              </a:gdLst>
              <a:ahLst/>
              <a:cxnLst>
                <a:cxn ang="0">
                  <a:pos x="T0" y="T1"/>
                </a:cxn>
                <a:cxn ang="0">
                  <a:pos x="T2" y="T3"/>
                </a:cxn>
                <a:cxn ang="0">
                  <a:pos x="T4" y="T5"/>
                </a:cxn>
                <a:cxn ang="0">
                  <a:pos x="T6" y="T7"/>
                </a:cxn>
                <a:cxn ang="0">
                  <a:pos x="T8" y="T9"/>
                </a:cxn>
                <a:cxn ang="0">
                  <a:pos x="T10" y="T11"/>
                </a:cxn>
                <a:cxn ang="0">
                  <a:pos x="T12" y="T13"/>
                </a:cxn>
              </a:cxnLst>
              <a:rect l="0" t="0" r="r" b="b"/>
              <a:pathLst>
                <a:path w="247" h="37">
                  <a:moveTo>
                    <a:pt x="247" y="18"/>
                  </a:moveTo>
                  <a:cubicBezTo>
                    <a:pt x="247" y="28"/>
                    <a:pt x="239" y="37"/>
                    <a:pt x="229" y="37"/>
                  </a:cubicBezTo>
                  <a:lnTo>
                    <a:pt x="18" y="37"/>
                  </a:lnTo>
                  <a:cubicBezTo>
                    <a:pt x="8" y="37"/>
                    <a:pt x="0" y="28"/>
                    <a:pt x="0" y="18"/>
                  </a:cubicBezTo>
                  <a:cubicBezTo>
                    <a:pt x="0" y="8"/>
                    <a:pt x="8" y="0"/>
                    <a:pt x="18" y="0"/>
                  </a:cubicBezTo>
                  <a:lnTo>
                    <a:pt x="229" y="0"/>
                  </a:lnTo>
                  <a:cubicBezTo>
                    <a:pt x="239" y="0"/>
                    <a:pt x="247" y="8"/>
                    <a:pt x="24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64" name="Freeform 536"/>
          <p:cNvSpPr/>
          <p:nvPr/>
        </p:nvSpPr>
        <p:spPr bwMode="auto">
          <a:xfrm>
            <a:off x="5760793" y="2643005"/>
            <a:ext cx="583285" cy="358377"/>
          </a:xfrm>
          <a:custGeom>
            <a:avLst/>
            <a:gdLst>
              <a:gd name="T0" fmla="*/ 535 w 684"/>
              <a:gd name="T1" fmla="*/ 120 h 418"/>
              <a:gd name="T2" fmla="*/ 528 w 684"/>
              <a:gd name="T3" fmla="*/ 121 h 418"/>
              <a:gd name="T4" fmla="*/ 367 w 684"/>
              <a:gd name="T5" fmla="*/ 0 h 418"/>
              <a:gd name="T6" fmla="*/ 208 w 684"/>
              <a:gd name="T7" fmla="*/ 114 h 418"/>
              <a:gd name="T8" fmla="*/ 167 w 684"/>
              <a:gd name="T9" fmla="*/ 101 h 418"/>
              <a:gd name="T10" fmla="*/ 96 w 684"/>
              <a:gd name="T11" fmla="*/ 171 h 418"/>
              <a:gd name="T12" fmla="*/ 0 w 684"/>
              <a:gd name="T13" fmla="*/ 293 h 418"/>
              <a:gd name="T14" fmla="*/ 125 w 684"/>
              <a:gd name="T15" fmla="*/ 418 h 418"/>
              <a:gd name="T16" fmla="*/ 128 w 684"/>
              <a:gd name="T17" fmla="*/ 418 h 418"/>
              <a:gd name="T18" fmla="*/ 131 w 684"/>
              <a:gd name="T19" fmla="*/ 418 h 418"/>
              <a:gd name="T20" fmla="*/ 535 w 684"/>
              <a:gd name="T21" fmla="*/ 418 h 418"/>
              <a:gd name="T22" fmla="*/ 684 w 684"/>
              <a:gd name="T23" fmla="*/ 269 h 418"/>
              <a:gd name="T24" fmla="*/ 535 w 684"/>
              <a:gd name="T25" fmla="*/ 12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4" h="418">
                <a:moveTo>
                  <a:pt x="535" y="120"/>
                </a:moveTo>
                <a:cubicBezTo>
                  <a:pt x="533" y="120"/>
                  <a:pt x="531" y="121"/>
                  <a:pt x="528" y="121"/>
                </a:cubicBezTo>
                <a:cubicBezTo>
                  <a:pt x="508" y="51"/>
                  <a:pt x="443" y="0"/>
                  <a:pt x="367" y="0"/>
                </a:cubicBezTo>
                <a:cubicBezTo>
                  <a:pt x="293" y="0"/>
                  <a:pt x="230" y="48"/>
                  <a:pt x="208" y="114"/>
                </a:cubicBezTo>
                <a:cubicBezTo>
                  <a:pt x="196" y="106"/>
                  <a:pt x="182" y="101"/>
                  <a:pt x="167" y="101"/>
                </a:cubicBezTo>
                <a:cubicBezTo>
                  <a:pt x="128" y="101"/>
                  <a:pt x="96" y="132"/>
                  <a:pt x="96" y="171"/>
                </a:cubicBezTo>
                <a:cubicBezTo>
                  <a:pt x="41" y="185"/>
                  <a:pt x="0" y="234"/>
                  <a:pt x="0" y="293"/>
                </a:cubicBezTo>
                <a:cubicBezTo>
                  <a:pt x="0" y="362"/>
                  <a:pt x="56" y="418"/>
                  <a:pt x="125" y="418"/>
                </a:cubicBezTo>
                <a:cubicBezTo>
                  <a:pt x="126" y="418"/>
                  <a:pt x="126" y="418"/>
                  <a:pt x="128" y="418"/>
                </a:cubicBezTo>
                <a:cubicBezTo>
                  <a:pt x="129" y="418"/>
                  <a:pt x="130" y="418"/>
                  <a:pt x="131" y="418"/>
                </a:cubicBezTo>
                <a:lnTo>
                  <a:pt x="535" y="418"/>
                </a:lnTo>
                <a:cubicBezTo>
                  <a:pt x="618" y="418"/>
                  <a:pt x="684" y="351"/>
                  <a:pt x="684" y="269"/>
                </a:cubicBezTo>
                <a:cubicBezTo>
                  <a:pt x="684" y="187"/>
                  <a:pt x="618" y="120"/>
                  <a:pt x="535" y="120"/>
                </a:cubicBezTo>
                <a:close/>
              </a:path>
            </a:pathLst>
          </a:custGeom>
          <a:solidFill>
            <a:srgbClr val="F8F8F8"/>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nvGrpSpPr>
          <p:cNvPr id="65" name="组合 64"/>
          <p:cNvGrpSpPr/>
          <p:nvPr/>
        </p:nvGrpSpPr>
        <p:grpSpPr>
          <a:xfrm>
            <a:off x="5852079" y="3570092"/>
            <a:ext cx="400710" cy="438118"/>
            <a:chOff x="3933825" y="3878262"/>
            <a:chExt cx="430213" cy="449262"/>
          </a:xfrm>
          <a:solidFill>
            <a:srgbClr val="F8F8F8"/>
          </a:solidFill>
        </p:grpSpPr>
        <p:sp>
          <p:nvSpPr>
            <p:cNvPr id="66" name="Oval 5"/>
            <p:cNvSpPr>
              <a:spLocks noChangeArrowheads="1"/>
            </p:cNvSpPr>
            <p:nvPr/>
          </p:nvSpPr>
          <p:spPr bwMode="auto">
            <a:xfrm>
              <a:off x="4054475" y="3878262"/>
              <a:ext cx="192088" cy="193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7" name="Freeform 6"/>
            <p:cNvSpPr/>
            <p:nvPr/>
          </p:nvSpPr>
          <p:spPr bwMode="auto">
            <a:xfrm>
              <a:off x="3933825" y="4071937"/>
              <a:ext cx="430213" cy="255587"/>
            </a:xfrm>
            <a:custGeom>
              <a:avLst/>
              <a:gdLst>
                <a:gd name="T0" fmla="*/ 620 w 621"/>
                <a:gd name="T1" fmla="*/ 161 h 370"/>
                <a:gd name="T2" fmla="*/ 619 w 621"/>
                <a:gd name="T3" fmla="*/ 159 h 370"/>
                <a:gd name="T4" fmla="*/ 383 w 621"/>
                <a:gd name="T5" fmla="*/ 22 h 370"/>
                <a:gd name="T6" fmla="*/ 369 w 621"/>
                <a:gd name="T7" fmla="*/ 19 h 370"/>
                <a:gd name="T8" fmla="*/ 274 w 621"/>
                <a:gd name="T9" fmla="*/ 19 h 370"/>
                <a:gd name="T10" fmla="*/ 0 w 621"/>
                <a:gd name="T11" fmla="*/ 178 h 370"/>
                <a:gd name="T12" fmla="*/ 0 w 621"/>
                <a:gd name="T13" fmla="*/ 370 h 370"/>
                <a:gd name="T14" fmla="*/ 128 w 621"/>
                <a:gd name="T15" fmla="*/ 370 h 370"/>
                <a:gd name="T16" fmla="*/ 128 w 621"/>
                <a:gd name="T17" fmla="*/ 266 h 370"/>
                <a:gd name="T18" fmla="*/ 151 w 621"/>
                <a:gd name="T19" fmla="*/ 266 h 370"/>
                <a:gd name="T20" fmla="*/ 151 w 621"/>
                <a:gd name="T21" fmla="*/ 370 h 370"/>
                <a:gd name="T22" fmla="*/ 473 w 621"/>
                <a:gd name="T23" fmla="*/ 370 h 370"/>
                <a:gd name="T24" fmla="*/ 473 w 621"/>
                <a:gd name="T25" fmla="*/ 266 h 370"/>
                <a:gd name="T26" fmla="*/ 494 w 621"/>
                <a:gd name="T27" fmla="*/ 266 h 370"/>
                <a:gd name="T28" fmla="*/ 494 w 621"/>
                <a:gd name="T29" fmla="*/ 370 h 370"/>
                <a:gd name="T30" fmla="*/ 621 w 621"/>
                <a:gd name="T31" fmla="*/ 370 h 370"/>
                <a:gd name="T32" fmla="*/ 621 w 621"/>
                <a:gd name="T33" fmla="*/ 172 h 370"/>
                <a:gd name="T34" fmla="*/ 621 w 621"/>
                <a:gd name="T35" fmla="*/ 166 h 370"/>
                <a:gd name="T36" fmla="*/ 620 w 621"/>
                <a:gd name="T37" fmla="*/ 161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1" h="370">
                  <a:moveTo>
                    <a:pt x="620" y="161"/>
                  </a:moveTo>
                  <a:cubicBezTo>
                    <a:pt x="620" y="161"/>
                    <a:pt x="620" y="160"/>
                    <a:pt x="619" y="159"/>
                  </a:cubicBezTo>
                  <a:cubicBezTo>
                    <a:pt x="604" y="52"/>
                    <a:pt x="452" y="27"/>
                    <a:pt x="383" y="22"/>
                  </a:cubicBezTo>
                  <a:cubicBezTo>
                    <a:pt x="378" y="21"/>
                    <a:pt x="373" y="19"/>
                    <a:pt x="369" y="19"/>
                  </a:cubicBezTo>
                  <a:lnTo>
                    <a:pt x="274" y="19"/>
                  </a:lnTo>
                  <a:cubicBezTo>
                    <a:pt x="274" y="19"/>
                    <a:pt x="0" y="0"/>
                    <a:pt x="0" y="178"/>
                  </a:cubicBezTo>
                  <a:lnTo>
                    <a:pt x="0" y="370"/>
                  </a:lnTo>
                  <a:lnTo>
                    <a:pt x="128" y="370"/>
                  </a:lnTo>
                  <a:lnTo>
                    <a:pt x="128" y="266"/>
                  </a:lnTo>
                  <a:lnTo>
                    <a:pt x="151" y="266"/>
                  </a:lnTo>
                  <a:lnTo>
                    <a:pt x="151" y="370"/>
                  </a:lnTo>
                  <a:lnTo>
                    <a:pt x="473" y="370"/>
                  </a:lnTo>
                  <a:lnTo>
                    <a:pt x="473" y="266"/>
                  </a:lnTo>
                  <a:lnTo>
                    <a:pt x="494" y="266"/>
                  </a:lnTo>
                  <a:lnTo>
                    <a:pt x="494" y="370"/>
                  </a:lnTo>
                  <a:lnTo>
                    <a:pt x="621" y="370"/>
                  </a:lnTo>
                  <a:lnTo>
                    <a:pt x="621" y="172"/>
                  </a:lnTo>
                  <a:cubicBezTo>
                    <a:pt x="621" y="170"/>
                    <a:pt x="621" y="169"/>
                    <a:pt x="621" y="166"/>
                  </a:cubicBezTo>
                  <a:cubicBezTo>
                    <a:pt x="621" y="165"/>
                    <a:pt x="620" y="163"/>
                    <a:pt x="620" y="1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nvGrpSpPr>
          <p:cNvPr id="68" name="组合 67"/>
          <p:cNvGrpSpPr/>
          <p:nvPr/>
        </p:nvGrpSpPr>
        <p:grpSpPr>
          <a:xfrm>
            <a:off x="5844827" y="4584141"/>
            <a:ext cx="380314" cy="371731"/>
            <a:chOff x="7627938" y="3005138"/>
            <a:chExt cx="412750" cy="403225"/>
          </a:xfrm>
          <a:solidFill>
            <a:srgbClr val="F8F8F8"/>
          </a:solidFill>
        </p:grpSpPr>
        <p:sp>
          <p:nvSpPr>
            <p:cNvPr id="69" name="Freeform 534"/>
            <p:cNvSpPr>
              <a:spLocks noEditPoints="1"/>
            </p:cNvSpPr>
            <p:nvPr/>
          </p:nvSpPr>
          <p:spPr bwMode="auto">
            <a:xfrm>
              <a:off x="7627938" y="3005138"/>
              <a:ext cx="412750" cy="403225"/>
            </a:xfrm>
            <a:custGeom>
              <a:avLst/>
              <a:gdLst>
                <a:gd name="T0" fmla="*/ 26 w 597"/>
                <a:gd name="T1" fmla="*/ 344 h 582"/>
                <a:gd name="T2" fmla="*/ 26 w 597"/>
                <a:gd name="T3" fmla="*/ 62 h 582"/>
                <a:gd name="T4" fmla="*/ 62 w 597"/>
                <a:gd name="T5" fmla="*/ 25 h 582"/>
                <a:gd name="T6" fmla="*/ 535 w 597"/>
                <a:gd name="T7" fmla="*/ 25 h 582"/>
                <a:gd name="T8" fmla="*/ 571 w 597"/>
                <a:gd name="T9" fmla="*/ 62 h 582"/>
                <a:gd name="T10" fmla="*/ 571 w 597"/>
                <a:gd name="T11" fmla="*/ 344 h 582"/>
                <a:gd name="T12" fmla="*/ 535 w 597"/>
                <a:gd name="T13" fmla="*/ 380 h 582"/>
                <a:gd name="T14" fmla="*/ 62 w 597"/>
                <a:gd name="T15" fmla="*/ 380 h 582"/>
                <a:gd name="T16" fmla="*/ 26 w 597"/>
                <a:gd name="T17" fmla="*/ 344 h 582"/>
                <a:gd name="T18" fmla="*/ 535 w 597"/>
                <a:gd name="T19" fmla="*/ 406 h 582"/>
                <a:gd name="T20" fmla="*/ 597 w 597"/>
                <a:gd name="T21" fmla="*/ 344 h 582"/>
                <a:gd name="T22" fmla="*/ 597 w 597"/>
                <a:gd name="T23" fmla="*/ 62 h 582"/>
                <a:gd name="T24" fmla="*/ 535 w 597"/>
                <a:gd name="T25" fmla="*/ 0 h 582"/>
                <a:gd name="T26" fmla="*/ 62 w 597"/>
                <a:gd name="T27" fmla="*/ 0 h 582"/>
                <a:gd name="T28" fmla="*/ 0 w 597"/>
                <a:gd name="T29" fmla="*/ 62 h 582"/>
                <a:gd name="T30" fmla="*/ 0 w 597"/>
                <a:gd name="T31" fmla="*/ 344 h 582"/>
                <a:gd name="T32" fmla="*/ 62 w 597"/>
                <a:gd name="T33" fmla="*/ 406 h 582"/>
                <a:gd name="T34" fmla="*/ 246 w 597"/>
                <a:gd name="T35" fmla="*/ 406 h 582"/>
                <a:gd name="T36" fmla="*/ 246 w 597"/>
                <a:gd name="T37" fmla="*/ 461 h 582"/>
                <a:gd name="T38" fmla="*/ 62 w 597"/>
                <a:gd name="T39" fmla="*/ 461 h 582"/>
                <a:gd name="T40" fmla="*/ 0 w 597"/>
                <a:gd name="T41" fmla="*/ 523 h 582"/>
                <a:gd name="T42" fmla="*/ 0 w 597"/>
                <a:gd name="T43" fmla="*/ 569 h 582"/>
                <a:gd name="T44" fmla="*/ 13 w 597"/>
                <a:gd name="T45" fmla="*/ 582 h 582"/>
                <a:gd name="T46" fmla="*/ 584 w 597"/>
                <a:gd name="T47" fmla="*/ 582 h 582"/>
                <a:gd name="T48" fmla="*/ 597 w 597"/>
                <a:gd name="T49" fmla="*/ 569 h 582"/>
                <a:gd name="T50" fmla="*/ 597 w 597"/>
                <a:gd name="T51" fmla="*/ 523 h 582"/>
                <a:gd name="T52" fmla="*/ 535 w 597"/>
                <a:gd name="T53" fmla="*/ 461 h 582"/>
                <a:gd name="T54" fmla="*/ 351 w 597"/>
                <a:gd name="T55" fmla="*/ 461 h 582"/>
                <a:gd name="T56" fmla="*/ 351 w 597"/>
                <a:gd name="T57" fmla="*/ 406 h 582"/>
                <a:gd name="T58" fmla="*/ 535 w 597"/>
                <a:gd name="T59" fmla="*/ 406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7" h="582">
                  <a:moveTo>
                    <a:pt x="26" y="344"/>
                  </a:moveTo>
                  <a:lnTo>
                    <a:pt x="26" y="62"/>
                  </a:lnTo>
                  <a:cubicBezTo>
                    <a:pt x="26" y="42"/>
                    <a:pt x="42" y="25"/>
                    <a:pt x="62" y="25"/>
                  </a:cubicBezTo>
                  <a:lnTo>
                    <a:pt x="535" y="25"/>
                  </a:lnTo>
                  <a:cubicBezTo>
                    <a:pt x="555" y="25"/>
                    <a:pt x="571" y="42"/>
                    <a:pt x="571" y="62"/>
                  </a:cubicBezTo>
                  <a:lnTo>
                    <a:pt x="571" y="344"/>
                  </a:lnTo>
                  <a:cubicBezTo>
                    <a:pt x="571" y="364"/>
                    <a:pt x="555" y="380"/>
                    <a:pt x="535" y="380"/>
                  </a:cubicBezTo>
                  <a:lnTo>
                    <a:pt x="62" y="380"/>
                  </a:lnTo>
                  <a:cubicBezTo>
                    <a:pt x="42" y="380"/>
                    <a:pt x="26" y="364"/>
                    <a:pt x="26" y="344"/>
                  </a:cubicBezTo>
                  <a:close/>
                  <a:moveTo>
                    <a:pt x="535" y="406"/>
                  </a:moveTo>
                  <a:cubicBezTo>
                    <a:pt x="569" y="406"/>
                    <a:pt x="597" y="378"/>
                    <a:pt x="597" y="344"/>
                  </a:cubicBezTo>
                  <a:lnTo>
                    <a:pt x="597" y="62"/>
                  </a:lnTo>
                  <a:cubicBezTo>
                    <a:pt x="597" y="27"/>
                    <a:pt x="569" y="0"/>
                    <a:pt x="535" y="0"/>
                  </a:cubicBezTo>
                  <a:lnTo>
                    <a:pt x="62" y="0"/>
                  </a:lnTo>
                  <a:cubicBezTo>
                    <a:pt x="28" y="0"/>
                    <a:pt x="0" y="27"/>
                    <a:pt x="0" y="62"/>
                  </a:cubicBezTo>
                  <a:lnTo>
                    <a:pt x="0" y="344"/>
                  </a:lnTo>
                  <a:cubicBezTo>
                    <a:pt x="0" y="378"/>
                    <a:pt x="28" y="406"/>
                    <a:pt x="62" y="406"/>
                  </a:cubicBezTo>
                  <a:lnTo>
                    <a:pt x="246" y="406"/>
                  </a:lnTo>
                  <a:lnTo>
                    <a:pt x="246" y="461"/>
                  </a:lnTo>
                  <a:lnTo>
                    <a:pt x="62" y="461"/>
                  </a:lnTo>
                  <a:cubicBezTo>
                    <a:pt x="28" y="461"/>
                    <a:pt x="0" y="489"/>
                    <a:pt x="0" y="523"/>
                  </a:cubicBezTo>
                  <a:lnTo>
                    <a:pt x="0" y="569"/>
                  </a:lnTo>
                  <a:cubicBezTo>
                    <a:pt x="0" y="576"/>
                    <a:pt x="6" y="582"/>
                    <a:pt x="13" y="582"/>
                  </a:cubicBezTo>
                  <a:lnTo>
                    <a:pt x="584" y="582"/>
                  </a:lnTo>
                  <a:cubicBezTo>
                    <a:pt x="591" y="582"/>
                    <a:pt x="597" y="576"/>
                    <a:pt x="597" y="569"/>
                  </a:cubicBezTo>
                  <a:lnTo>
                    <a:pt x="597" y="523"/>
                  </a:lnTo>
                  <a:cubicBezTo>
                    <a:pt x="597" y="489"/>
                    <a:pt x="569" y="461"/>
                    <a:pt x="535" y="461"/>
                  </a:cubicBezTo>
                  <a:lnTo>
                    <a:pt x="351" y="461"/>
                  </a:lnTo>
                  <a:lnTo>
                    <a:pt x="351" y="406"/>
                  </a:lnTo>
                  <a:lnTo>
                    <a:pt x="535" y="4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0" name="Freeform 535"/>
            <p:cNvSpPr/>
            <p:nvPr/>
          </p:nvSpPr>
          <p:spPr bwMode="auto">
            <a:xfrm>
              <a:off x="7664450" y="3041650"/>
              <a:ext cx="341313" cy="209550"/>
            </a:xfrm>
            <a:custGeom>
              <a:avLst/>
              <a:gdLst>
                <a:gd name="T0" fmla="*/ 493 w 493"/>
                <a:gd name="T1" fmla="*/ 293 h 303"/>
                <a:gd name="T2" fmla="*/ 493 w 493"/>
                <a:gd name="T3" fmla="*/ 11 h 303"/>
                <a:gd name="T4" fmla="*/ 483 w 493"/>
                <a:gd name="T5" fmla="*/ 0 h 303"/>
                <a:gd name="T6" fmla="*/ 10 w 493"/>
                <a:gd name="T7" fmla="*/ 0 h 303"/>
                <a:gd name="T8" fmla="*/ 0 w 493"/>
                <a:gd name="T9" fmla="*/ 11 h 303"/>
                <a:gd name="T10" fmla="*/ 0 w 493"/>
                <a:gd name="T11" fmla="*/ 293 h 303"/>
                <a:gd name="T12" fmla="*/ 10 w 493"/>
                <a:gd name="T13" fmla="*/ 303 h 303"/>
                <a:gd name="T14" fmla="*/ 483 w 493"/>
                <a:gd name="T15" fmla="*/ 303 h 303"/>
                <a:gd name="T16" fmla="*/ 493 w 493"/>
                <a:gd name="T17" fmla="*/ 29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3" h="303">
                  <a:moveTo>
                    <a:pt x="493" y="293"/>
                  </a:moveTo>
                  <a:lnTo>
                    <a:pt x="493" y="11"/>
                  </a:lnTo>
                  <a:cubicBezTo>
                    <a:pt x="493" y="5"/>
                    <a:pt x="489" y="0"/>
                    <a:pt x="483" y="0"/>
                  </a:cubicBezTo>
                  <a:lnTo>
                    <a:pt x="10" y="0"/>
                  </a:lnTo>
                  <a:cubicBezTo>
                    <a:pt x="4" y="0"/>
                    <a:pt x="0" y="5"/>
                    <a:pt x="0" y="11"/>
                  </a:cubicBezTo>
                  <a:lnTo>
                    <a:pt x="0" y="293"/>
                  </a:lnTo>
                  <a:cubicBezTo>
                    <a:pt x="0" y="299"/>
                    <a:pt x="4" y="303"/>
                    <a:pt x="10" y="303"/>
                  </a:cubicBezTo>
                  <a:lnTo>
                    <a:pt x="483" y="303"/>
                  </a:lnTo>
                  <a:cubicBezTo>
                    <a:pt x="489" y="303"/>
                    <a:pt x="493" y="299"/>
                    <a:pt x="493" y="2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ppt_x</p:attrName>
                                        </p:attrNameLst>
                                      </p:cBhvr>
                                      <p:tavLst>
                                        <p:tav tm="0">
                                          <p:val>
                                            <p:strVal val="#ppt_x"/>
                                          </p:val>
                                        </p:tav>
                                        <p:tav tm="100000">
                                          <p:val>
                                            <p:strVal val="#ppt_x"/>
                                          </p:val>
                                        </p:tav>
                                      </p:tavLst>
                                    </p:anim>
                                    <p:anim calcmode="lin" valueType="num">
                                      <p:cBhvr>
                                        <p:cTn id="9" dur="1000" fill="hold"/>
                                        <p:tgtEl>
                                          <p:spTgt spid="4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wipe(down)">
                                      <p:cBhvr>
                                        <p:cTn id="13" dur="500"/>
                                        <p:tgtEl>
                                          <p:spTgt spid="47"/>
                                        </p:tgtEl>
                                      </p:cBhvr>
                                    </p:animEffect>
                                  </p:childTnLst>
                                </p:cTn>
                              </p:par>
                            </p:childTnLst>
                          </p:cTn>
                        </p:par>
                        <p:par>
                          <p:cTn id="14" fill="hold">
                            <p:stCondLst>
                              <p:cond delay="1500"/>
                            </p:stCondLst>
                            <p:childTnLst>
                              <p:par>
                                <p:cTn id="15" presetID="22" presetClass="entr" presetSubtype="4" fill="hold" grpId="0" nodeType="after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wipe(down)">
                                      <p:cBhvr>
                                        <p:cTn id="17" dur="500"/>
                                        <p:tgtEl>
                                          <p:spTgt spid="46"/>
                                        </p:tgtEl>
                                      </p:cBhvr>
                                    </p:animEffect>
                                  </p:childTnLst>
                                </p:cTn>
                              </p:par>
                            </p:childTnLst>
                          </p:cTn>
                        </p:par>
                        <p:par>
                          <p:cTn id="18" fill="hold">
                            <p:stCondLst>
                              <p:cond delay="2000"/>
                            </p:stCondLst>
                            <p:childTnLst>
                              <p:par>
                                <p:cTn id="19" presetID="2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wipe(down)">
                                      <p:cBhvr>
                                        <p:cTn id="21" dur="500"/>
                                        <p:tgtEl>
                                          <p:spTgt spid="45"/>
                                        </p:tgtEl>
                                      </p:cBhvr>
                                    </p:animEffect>
                                  </p:childTnLst>
                                </p:cTn>
                              </p:par>
                            </p:childTnLst>
                          </p:cTn>
                        </p:par>
                        <p:par>
                          <p:cTn id="22" fill="hold">
                            <p:stCondLst>
                              <p:cond delay="2500"/>
                            </p:stCondLst>
                            <p:childTnLst>
                              <p:par>
                                <p:cTn id="23" presetID="22" presetClass="entr" presetSubtype="4" fill="hold" grpId="0" nodeType="after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wipe(down)">
                                      <p:cBhvr>
                                        <p:cTn id="25" dur="500"/>
                                        <p:tgtEl>
                                          <p:spTgt spid="44"/>
                                        </p:tgtEl>
                                      </p:cBhvr>
                                    </p:animEffect>
                                  </p:childTnLst>
                                </p:cTn>
                              </p:par>
                            </p:childTnLst>
                          </p:cTn>
                        </p:par>
                        <p:par>
                          <p:cTn id="26" fill="hold">
                            <p:stCondLst>
                              <p:cond delay="3000"/>
                            </p:stCondLst>
                            <p:childTnLst>
                              <p:par>
                                <p:cTn id="27" presetID="22" presetClass="entr" presetSubtype="2" fill="hold"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wipe(right)">
                                      <p:cBhvr>
                                        <p:cTn id="29" dur="500"/>
                                        <p:tgtEl>
                                          <p:spTgt spid="35"/>
                                        </p:tgtEl>
                                      </p:cBhvr>
                                    </p:animEffect>
                                  </p:childTnLst>
                                </p:cTn>
                              </p:par>
                              <p:par>
                                <p:cTn id="30" presetID="22" presetClass="entr" presetSubtype="2" fill="hold" grpId="0" nodeType="with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wipe(right)">
                                      <p:cBhvr>
                                        <p:cTn id="32" dur="500"/>
                                        <p:tgtEl>
                                          <p:spTgt spid="48"/>
                                        </p:tgtEl>
                                      </p:cBhvr>
                                    </p:animEffect>
                                  </p:childTnLst>
                                </p:cTn>
                              </p:par>
                              <p:par>
                                <p:cTn id="33" presetID="22" presetClass="entr" presetSubtype="2" fill="hold" grpId="0" nodeType="with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wipe(right)">
                                      <p:cBhvr>
                                        <p:cTn id="35" dur="500"/>
                                        <p:tgtEl>
                                          <p:spTgt spid="49"/>
                                        </p:tgtEl>
                                      </p:cBhvr>
                                    </p:animEffect>
                                  </p:childTnLst>
                                </p:cTn>
                              </p:par>
                            </p:childTnLst>
                          </p:cTn>
                        </p:par>
                        <p:par>
                          <p:cTn id="36" fill="hold">
                            <p:stCondLst>
                              <p:cond delay="3500"/>
                            </p:stCondLst>
                            <p:childTnLst>
                              <p:par>
                                <p:cTn id="37" presetID="22" presetClass="entr" presetSubtype="8"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wipe(left)">
                                      <p:cBhvr>
                                        <p:cTn id="39" dur="500"/>
                                        <p:tgtEl>
                                          <p:spTgt spid="34"/>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left)">
                                      <p:cBhvr>
                                        <p:cTn id="42" dur="500"/>
                                        <p:tgtEl>
                                          <p:spTgt spid="50"/>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left)">
                                      <p:cBhvr>
                                        <p:cTn id="45" dur="500"/>
                                        <p:tgtEl>
                                          <p:spTgt spid="51"/>
                                        </p:tgtEl>
                                      </p:cBhvr>
                                    </p:animEffect>
                                  </p:childTnLst>
                                </p:cTn>
                              </p:par>
                            </p:childTnLst>
                          </p:cTn>
                        </p:par>
                        <p:par>
                          <p:cTn id="46" fill="hold">
                            <p:stCondLst>
                              <p:cond delay="4000"/>
                            </p:stCondLst>
                            <p:childTnLst>
                              <p:par>
                                <p:cTn id="47" presetID="22" presetClass="entr" presetSubtype="2" fill="hold" nodeType="after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wipe(right)">
                                      <p:cBhvr>
                                        <p:cTn id="49" dur="500"/>
                                        <p:tgtEl>
                                          <p:spTgt spid="28"/>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55"/>
                                        </p:tgtEl>
                                        <p:attrNameLst>
                                          <p:attrName>style.visibility</p:attrName>
                                        </p:attrNameLst>
                                      </p:cBhvr>
                                      <p:to>
                                        <p:strVal val="visible"/>
                                      </p:to>
                                    </p:set>
                                    <p:animEffect transition="in" filter="wipe(right)">
                                      <p:cBhvr>
                                        <p:cTn id="52" dur="500"/>
                                        <p:tgtEl>
                                          <p:spTgt spid="55"/>
                                        </p:tgtEl>
                                      </p:cBhvr>
                                    </p:animEffect>
                                  </p:childTnLst>
                                </p:cTn>
                              </p:par>
                              <p:par>
                                <p:cTn id="53" presetID="22" presetClass="entr" presetSubtype="2" fill="hold" grpId="0" nodeType="withEffect">
                                  <p:stCondLst>
                                    <p:cond delay="0"/>
                                  </p:stCondLst>
                                  <p:childTnLst>
                                    <p:set>
                                      <p:cBhvr>
                                        <p:cTn id="54" dur="1" fill="hold">
                                          <p:stCondLst>
                                            <p:cond delay="0"/>
                                          </p:stCondLst>
                                        </p:cTn>
                                        <p:tgtEl>
                                          <p:spTgt spid="54"/>
                                        </p:tgtEl>
                                        <p:attrNameLst>
                                          <p:attrName>style.visibility</p:attrName>
                                        </p:attrNameLst>
                                      </p:cBhvr>
                                      <p:to>
                                        <p:strVal val="visible"/>
                                      </p:to>
                                    </p:set>
                                    <p:animEffect transition="in" filter="wipe(right)">
                                      <p:cBhvr>
                                        <p:cTn id="55" dur="500"/>
                                        <p:tgtEl>
                                          <p:spTgt spid="54"/>
                                        </p:tgtEl>
                                      </p:cBhvr>
                                    </p:animEffect>
                                  </p:childTnLst>
                                </p:cTn>
                              </p:par>
                            </p:childTnLst>
                          </p:cTn>
                        </p:par>
                        <p:par>
                          <p:cTn id="56" fill="hold">
                            <p:stCondLst>
                              <p:cond delay="4500"/>
                            </p:stCondLst>
                            <p:childTnLst>
                              <p:par>
                                <p:cTn id="57" presetID="22" presetClass="entr" presetSubtype="8" fill="hold" nodeType="afterEffect">
                                  <p:stCondLst>
                                    <p:cond delay="0"/>
                                  </p:stCondLst>
                                  <p:childTnLst>
                                    <p:set>
                                      <p:cBhvr>
                                        <p:cTn id="58" dur="1" fill="hold">
                                          <p:stCondLst>
                                            <p:cond delay="0"/>
                                          </p:stCondLst>
                                        </p:cTn>
                                        <p:tgtEl>
                                          <p:spTgt spid="31"/>
                                        </p:tgtEl>
                                        <p:attrNameLst>
                                          <p:attrName>style.visibility</p:attrName>
                                        </p:attrNameLst>
                                      </p:cBhvr>
                                      <p:to>
                                        <p:strVal val="visible"/>
                                      </p:to>
                                    </p:set>
                                    <p:animEffect transition="in" filter="wipe(left)">
                                      <p:cBhvr>
                                        <p:cTn id="59" dur="500"/>
                                        <p:tgtEl>
                                          <p:spTgt spid="31"/>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52"/>
                                        </p:tgtEl>
                                        <p:attrNameLst>
                                          <p:attrName>style.visibility</p:attrName>
                                        </p:attrNameLst>
                                      </p:cBhvr>
                                      <p:to>
                                        <p:strVal val="visible"/>
                                      </p:to>
                                    </p:set>
                                    <p:animEffect transition="in" filter="wipe(left)">
                                      <p:cBhvr>
                                        <p:cTn id="62" dur="500"/>
                                        <p:tgtEl>
                                          <p:spTgt spid="52"/>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animEffect transition="in" filter="wipe(left)">
                                      <p:cBhvr>
                                        <p:cTn id="65"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3" grpId="0" animBg="1"/>
      <p:bldP spid="44" grpId="0" animBg="1"/>
      <p:bldP spid="45" grpId="0" animBg="1"/>
      <p:bldP spid="46" grpId="0" animBg="1"/>
      <p:bldP spid="47" grpId="0" animBg="1"/>
      <p:bldP spid="48" grpId="0"/>
      <p:bldP spid="49" grpId="0"/>
      <p:bldP spid="50" grpId="0"/>
      <p:bldP spid="51" grpId="0"/>
      <p:bldP spid="52" grpId="0"/>
      <p:bldP spid="53" grpId="0"/>
      <p:bldP spid="54" grpId="0"/>
      <p:bldP spid="5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p:cNvCxnSpPr/>
          <p:nvPr/>
        </p:nvCxnSpPr>
        <p:spPr>
          <a:xfrm>
            <a:off x="795" y="2954439"/>
            <a:ext cx="9647139"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168" name="组合 7167"/>
          <p:cNvGrpSpPr/>
          <p:nvPr/>
        </p:nvGrpSpPr>
        <p:grpSpPr>
          <a:xfrm>
            <a:off x="9065594" y="2948287"/>
            <a:ext cx="1151978" cy="1158281"/>
            <a:chOff x="6799485" y="2211214"/>
            <a:chExt cx="864096" cy="868711"/>
          </a:xfrm>
        </p:grpSpPr>
        <p:sp>
          <p:nvSpPr>
            <p:cNvPr id="15" name="弧形 14"/>
            <p:cNvSpPr/>
            <p:nvPr/>
          </p:nvSpPr>
          <p:spPr>
            <a:xfrm>
              <a:off x="6799485" y="2215829"/>
              <a:ext cx="864096" cy="864096"/>
            </a:xfrm>
            <a:prstGeom prst="arc">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lumMod val="50000"/>
                    <a:lumOff val="50000"/>
                  </a:schemeClr>
                </a:solidFill>
                <a:cs typeface="+mn-ea"/>
              </a:endParaRPr>
            </a:p>
          </p:txBody>
        </p:sp>
        <p:sp>
          <p:nvSpPr>
            <p:cNvPr id="34" name="弧形 33"/>
            <p:cNvSpPr/>
            <p:nvPr/>
          </p:nvSpPr>
          <p:spPr>
            <a:xfrm rot="5400000">
              <a:off x="6799485" y="2211214"/>
              <a:ext cx="864096" cy="864096"/>
            </a:xfrm>
            <a:prstGeom prst="arc">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lumMod val="50000"/>
                    <a:lumOff val="50000"/>
                  </a:schemeClr>
                </a:solidFill>
                <a:cs typeface="+mn-ea"/>
              </a:endParaRPr>
            </a:p>
          </p:txBody>
        </p:sp>
      </p:grpSp>
      <p:cxnSp>
        <p:nvCxnSpPr>
          <p:cNvPr id="35" name="直接连接符 34"/>
          <p:cNvCxnSpPr/>
          <p:nvPr/>
        </p:nvCxnSpPr>
        <p:spPr>
          <a:xfrm>
            <a:off x="1776083" y="4100413"/>
            <a:ext cx="7871850"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169" name="组合 7168"/>
          <p:cNvGrpSpPr/>
          <p:nvPr/>
        </p:nvGrpSpPr>
        <p:grpSpPr>
          <a:xfrm>
            <a:off x="1200161" y="4090688"/>
            <a:ext cx="1151978" cy="1162515"/>
            <a:chOff x="899642" y="3068015"/>
            <a:chExt cx="864096" cy="871886"/>
          </a:xfrm>
        </p:grpSpPr>
        <p:sp>
          <p:nvSpPr>
            <p:cNvPr id="36" name="弧形 35"/>
            <p:cNvSpPr/>
            <p:nvPr/>
          </p:nvSpPr>
          <p:spPr>
            <a:xfrm rot="10800000">
              <a:off x="899642" y="3068015"/>
              <a:ext cx="864096" cy="864096"/>
            </a:xfrm>
            <a:prstGeom prst="arc">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lumMod val="50000"/>
                    <a:lumOff val="50000"/>
                  </a:schemeClr>
                </a:solidFill>
                <a:cs typeface="+mn-ea"/>
              </a:endParaRPr>
            </a:p>
          </p:txBody>
        </p:sp>
        <p:sp>
          <p:nvSpPr>
            <p:cNvPr id="37" name="弧形 36"/>
            <p:cNvSpPr/>
            <p:nvPr/>
          </p:nvSpPr>
          <p:spPr>
            <a:xfrm rot="16200000">
              <a:off x="899642" y="3075805"/>
              <a:ext cx="864096" cy="864096"/>
            </a:xfrm>
            <a:prstGeom prst="arc">
              <a:avLst/>
            </a:prstGeom>
            <a:ln w="76200">
              <a:solidFill>
                <a:schemeClr val="accent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schemeClr val="tx1">
                    <a:lumMod val="50000"/>
                    <a:lumOff val="50000"/>
                  </a:schemeClr>
                </a:solidFill>
                <a:cs typeface="+mn-ea"/>
              </a:endParaRPr>
            </a:p>
          </p:txBody>
        </p:sp>
      </p:grpSp>
      <p:cxnSp>
        <p:nvCxnSpPr>
          <p:cNvPr id="20" name="直接箭头连接符 19"/>
          <p:cNvCxnSpPr/>
          <p:nvPr/>
        </p:nvCxnSpPr>
        <p:spPr>
          <a:xfrm>
            <a:off x="1769800" y="5242815"/>
            <a:ext cx="9695748" cy="0"/>
          </a:xfrm>
          <a:prstGeom prst="straightConnector1">
            <a:avLst/>
          </a:prstGeom>
          <a:ln w="76200">
            <a:solidFill>
              <a:schemeClr val="accent1"/>
            </a:solidFill>
            <a:tailEnd type="arrow"/>
          </a:ln>
        </p:spPr>
        <p:style>
          <a:lnRef idx="1">
            <a:schemeClr val="accent1"/>
          </a:lnRef>
          <a:fillRef idx="0">
            <a:schemeClr val="accent1"/>
          </a:fillRef>
          <a:effectRef idx="0">
            <a:schemeClr val="accent1"/>
          </a:effectRef>
          <a:fontRef idx="minor">
            <a:schemeClr val="tx1"/>
          </a:fontRef>
        </p:style>
      </p:cxnSp>
      <p:grpSp>
        <p:nvGrpSpPr>
          <p:cNvPr id="7174" name="组合 7173"/>
          <p:cNvGrpSpPr/>
          <p:nvPr/>
        </p:nvGrpSpPr>
        <p:grpSpPr>
          <a:xfrm>
            <a:off x="1222151" y="1547180"/>
            <a:ext cx="1107995" cy="1402781"/>
            <a:chOff x="916136" y="1160384"/>
            <a:chExt cx="831105" cy="1052086"/>
          </a:xfrm>
        </p:grpSpPr>
        <p:pic>
          <p:nvPicPr>
            <p:cNvPr id="8195" name="Picture 3" descr="F:\1-原创素材\4_ks02\PPT\PPT-0_小图标\005.png"/>
            <p:cNvPicPr>
              <a:picLocks noChangeAspect="1" noChangeArrowheads="1"/>
            </p:cNvPicPr>
            <p:nvPr/>
          </p:nvPicPr>
          <p:blipFill>
            <a:blip r:embed="rId1" cstate="print">
              <a:duotone>
                <a:schemeClr val="accent6">
                  <a:shade val="45000"/>
                  <a:satMod val="135000"/>
                </a:schemeClr>
                <a:prstClr val="white"/>
              </a:duotone>
              <a:extLst>
                <a:ext uri="{BEBA8EAE-BF5A-486C-A8C5-ECC9F3942E4B}">
                  <a14:imgProps xmlns:a14="http://schemas.microsoft.com/office/drawing/2010/main">
                    <a14:imgLayer r:embed="rId2">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1115616" y="1775639"/>
              <a:ext cx="368945" cy="436831"/>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43"/>
            <p:cNvSpPr txBox="1"/>
            <p:nvPr/>
          </p:nvSpPr>
          <p:spPr>
            <a:xfrm>
              <a:off x="916136" y="1160384"/>
              <a:ext cx="831105" cy="588623"/>
            </a:xfrm>
            <a:prstGeom prst="rect">
              <a:avLst/>
            </a:prstGeom>
            <a:noFill/>
          </p:spPr>
          <p:txBody>
            <a:bodyPr wrap="none" rtlCol="0">
              <a:spAutoFit/>
            </a:bodyPr>
            <a:lstStyle/>
            <a:p>
              <a:pPr algn="ctr"/>
              <a:r>
                <a:rPr lang="en-US" altLang="zh-CN" sz="2700" b="1" dirty="0">
                  <a:solidFill>
                    <a:schemeClr val="tx1">
                      <a:lumMod val="50000"/>
                      <a:lumOff val="50000"/>
                    </a:schemeClr>
                  </a:solidFill>
                  <a:latin typeface="+mn-ea"/>
                  <a:cs typeface="+mn-ea"/>
                </a:rPr>
                <a:t>2006</a:t>
              </a:r>
              <a:endParaRPr lang="en-US" altLang="zh-CN" sz="2700" b="1"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p:txBody>
        </p:sp>
      </p:grpSp>
      <p:grpSp>
        <p:nvGrpSpPr>
          <p:cNvPr id="7175" name="组合 7174"/>
          <p:cNvGrpSpPr/>
          <p:nvPr/>
        </p:nvGrpSpPr>
        <p:grpSpPr>
          <a:xfrm>
            <a:off x="3551847" y="1547180"/>
            <a:ext cx="1107995" cy="1402781"/>
            <a:chOff x="2663636" y="1160384"/>
            <a:chExt cx="831105" cy="1052086"/>
          </a:xfrm>
        </p:grpSpPr>
        <p:pic>
          <p:nvPicPr>
            <p:cNvPr id="45" name="Picture 3" descr="F:\1-原创素材\4_ks02\PPT\PPT-0_小图标\005.png"/>
            <p:cNvPicPr>
              <a:picLocks noChangeAspect="1" noChangeArrowheads="1"/>
            </p:cNvPicPr>
            <p:nvPr/>
          </p:nvPicPr>
          <p:blipFill>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2863116" y="1775639"/>
              <a:ext cx="368945" cy="436831"/>
            </a:xfrm>
            <a:prstGeom prst="rect">
              <a:avLst/>
            </a:prstGeom>
            <a:noFill/>
            <a:extLst>
              <a:ext uri="{909E8E84-426E-40DD-AFC4-6F175D3DCCD1}">
                <a14:hiddenFill xmlns:a14="http://schemas.microsoft.com/office/drawing/2010/main">
                  <a:solidFill>
                    <a:srgbClr val="FFFFFF"/>
                  </a:solidFill>
                </a14:hiddenFill>
              </a:ext>
            </a:extLst>
          </p:spPr>
        </p:pic>
        <p:sp>
          <p:nvSpPr>
            <p:cNvPr id="46" name="TextBox 45"/>
            <p:cNvSpPr txBox="1"/>
            <p:nvPr/>
          </p:nvSpPr>
          <p:spPr>
            <a:xfrm>
              <a:off x="2663636" y="1160384"/>
              <a:ext cx="831105" cy="588623"/>
            </a:xfrm>
            <a:prstGeom prst="rect">
              <a:avLst/>
            </a:prstGeom>
            <a:noFill/>
          </p:spPr>
          <p:txBody>
            <a:bodyPr wrap="none" rtlCol="0">
              <a:spAutoFit/>
            </a:bodyPr>
            <a:lstStyle/>
            <a:p>
              <a:pPr algn="ctr"/>
              <a:r>
                <a:rPr lang="en-US" altLang="zh-CN" sz="2700" b="1" dirty="0">
                  <a:solidFill>
                    <a:schemeClr val="tx1">
                      <a:lumMod val="50000"/>
                      <a:lumOff val="50000"/>
                    </a:schemeClr>
                  </a:solidFill>
                  <a:latin typeface="+mn-ea"/>
                  <a:cs typeface="+mn-ea"/>
                </a:rPr>
                <a:t>2007</a:t>
              </a:r>
              <a:endParaRPr lang="en-US" altLang="zh-CN" sz="2700" b="1"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p:txBody>
        </p:sp>
      </p:grpSp>
      <p:grpSp>
        <p:nvGrpSpPr>
          <p:cNvPr id="7176" name="组合 7175"/>
          <p:cNvGrpSpPr/>
          <p:nvPr/>
        </p:nvGrpSpPr>
        <p:grpSpPr>
          <a:xfrm>
            <a:off x="5951800" y="1547180"/>
            <a:ext cx="1107995" cy="1402781"/>
            <a:chOff x="4463836" y="1160384"/>
            <a:chExt cx="831105" cy="1052086"/>
          </a:xfrm>
        </p:grpSpPr>
        <p:pic>
          <p:nvPicPr>
            <p:cNvPr id="47" name="Picture 3" descr="F:\1-原创素材\4_ks02\PPT\PPT-0_小图标\005.png"/>
            <p:cNvPicPr>
              <a:picLocks noChangeAspect="1" noChangeArrowheads="1"/>
            </p:cNvPicPr>
            <p:nvPr/>
          </p:nvPicPr>
          <p:blipFill>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4663315" y="1775639"/>
              <a:ext cx="368945" cy="436831"/>
            </a:xfrm>
            <a:prstGeom prst="rect">
              <a:avLst/>
            </a:prstGeom>
            <a:noFill/>
            <a:extLst>
              <a:ext uri="{909E8E84-426E-40DD-AFC4-6F175D3DCCD1}">
                <a14:hiddenFill xmlns:a14="http://schemas.microsoft.com/office/drawing/2010/main">
                  <a:solidFill>
                    <a:srgbClr val="FFFFFF"/>
                  </a:solidFill>
                </a14:hiddenFill>
              </a:ext>
            </a:extLst>
          </p:spPr>
        </p:pic>
        <p:sp>
          <p:nvSpPr>
            <p:cNvPr id="48" name="TextBox 47"/>
            <p:cNvSpPr txBox="1"/>
            <p:nvPr/>
          </p:nvSpPr>
          <p:spPr>
            <a:xfrm>
              <a:off x="4463836" y="1160384"/>
              <a:ext cx="831105" cy="588623"/>
            </a:xfrm>
            <a:prstGeom prst="rect">
              <a:avLst/>
            </a:prstGeom>
            <a:noFill/>
          </p:spPr>
          <p:txBody>
            <a:bodyPr wrap="none" rtlCol="0">
              <a:spAutoFit/>
            </a:bodyPr>
            <a:lstStyle/>
            <a:p>
              <a:pPr algn="ctr"/>
              <a:r>
                <a:rPr lang="en-US" altLang="zh-CN" sz="2700" b="1" dirty="0">
                  <a:solidFill>
                    <a:schemeClr val="tx1">
                      <a:lumMod val="50000"/>
                      <a:lumOff val="50000"/>
                    </a:schemeClr>
                  </a:solidFill>
                  <a:latin typeface="+mn-ea"/>
                  <a:cs typeface="+mn-ea"/>
                </a:rPr>
                <a:t>2008</a:t>
              </a:r>
              <a:endParaRPr lang="en-US" altLang="zh-CN" sz="2700" b="1"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p:txBody>
        </p:sp>
      </p:grpSp>
      <p:grpSp>
        <p:nvGrpSpPr>
          <p:cNvPr id="7177" name="组合 7176"/>
          <p:cNvGrpSpPr/>
          <p:nvPr/>
        </p:nvGrpSpPr>
        <p:grpSpPr>
          <a:xfrm>
            <a:off x="8255755" y="1539415"/>
            <a:ext cx="1107995" cy="1402781"/>
            <a:chOff x="6192028" y="1154560"/>
            <a:chExt cx="831105" cy="1052086"/>
          </a:xfrm>
        </p:grpSpPr>
        <p:pic>
          <p:nvPicPr>
            <p:cNvPr id="49" name="Picture 3" descr="F:\1-原创素材\4_ks02\PPT\PPT-0_小图标\005.png"/>
            <p:cNvPicPr>
              <a:picLocks noChangeAspect="1" noChangeArrowheads="1"/>
            </p:cNvPicPr>
            <p:nvPr/>
          </p:nvPicPr>
          <p:blipFill>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6391507" y="1769815"/>
              <a:ext cx="368945" cy="436831"/>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p:cNvSpPr txBox="1"/>
            <p:nvPr/>
          </p:nvSpPr>
          <p:spPr>
            <a:xfrm>
              <a:off x="6192028" y="1154560"/>
              <a:ext cx="831105" cy="588623"/>
            </a:xfrm>
            <a:prstGeom prst="rect">
              <a:avLst/>
            </a:prstGeom>
            <a:noFill/>
          </p:spPr>
          <p:txBody>
            <a:bodyPr wrap="none" rtlCol="0">
              <a:spAutoFit/>
            </a:bodyPr>
            <a:lstStyle/>
            <a:p>
              <a:pPr algn="ctr"/>
              <a:r>
                <a:rPr lang="en-US" altLang="zh-CN" sz="2700" b="1" dirty="0">
                  <a:solidFill>
                    <a:schemeClr val="tx1">
                      <a:lumMod val="50000"/>
                      <a:lumOff val="50000"/>
                    </a:schemeClr>
                  </a:solidFill>
                  <a:latin typeface="+mn-ea"/>
                  <a:cs typeface="+mn-ea"/>
                </a:rPr>
                <a:t>2009</a:t>
              </a:r>
              <a:endParaRPr lang="en-US" altLang="zh-CN" sz="2700" b="1"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p:txBody>
        </p:sp>
      </p:grpSp>
      <p:pic>
        <p:nvPicPr>
          <p:cNvPr id="51" name="Picture 3" descr="F:\1-原创素材\4_ks02\PPT\PPT-0_小图标\005.png"/>
          <p:cNvPicPr>
            <a:picLocks noChangeAspect="1" noChangeArrowheads="1"/>
          </p:cNvPicPr>
          <p:nvPr/>
        </p:nvPicPr>
        <p:blipFill>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3734789" y="3508247"/>
            <a:ext cx="491863" cy="582441"/>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p:cNvSpPr txBox="1"/>
          <p:nvPr/>
        </p:nvSpPr>
        <p:spPr>
          <a:xfrm>
            <a:off x="3356440" y="4151722"/>
            <a:ext cx="1203591" cy="820737"/>
          </a:xfrm>
          <a:prstGeom prst="rect">
            <a:avLst/>
          </a:prstGeom>
          <a:noFill/>
        </p:spPr>
        <p:txBody>
          <a:bodyPr wrap="none" lIns="121908" tIns="60954" rIns="121908" bIns="60954" rtlCol="0">
            <a:spAutoFit/>
          </a:bodyPr>
          <a:lstStyle/>
          <a:p>
            <a:pPr algn="ctr"/>
            <a:r>
              <a:rPr lang="en-US" altLang="zh-CN" sz="2700" b="1" dirty="0">
                <a:solidFill>
                  <a:schemeClr val="accent3"/>
                </a:solidFill>
                <a:latin typeface="+mn-ea"/>
                <a:cs typeface="+mn-ea"/>
              </a:rPr>
              <a:t>2013</a:t>
            </a:r>
            <a:endParaRPr lang="en-US" altLang="zh-CN" sz="2700" b="1" dirty="0">
              <a:solidFill>
                <a:schemeClr val="accent3"/>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p:txBody>
      </p:sp>
      <p:pic>
        <p:nvPicPr>
          <p:cNvPr id="53" name="Picture 3" descr="F:\1-原创素材\4_ks02\PPT\PPT-0_小图标\005.png"/>
          <p:cNvPicPr>
            <a:picLocks noChangeAspect="1" noChangeArrowheads="1"/>
          </p:cNvPicPr>
          <p:nvPr/>
        </p:nvPicPr>
        <p:blipFill>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7264238" y="3508247"/>
            <a:ext cx="491863" cy="582441"/>
          </a:xfrm>
          <a:prstGeom prst="rect">
            <a:avLst/>
          </a:prstGeom>
          <a:noFill/>
          <a:extLst>
            <a:ext uri="{909E8E84-426E-40DD-AFC4-6F175D3DCCD1}">
              <a14:hiddenFill xmlns:a14="http://schemas.microsoft.com/office/drawing/2010/main">
                <a:solidFill>
                  <a:srgbClr val="FFFFFF"/>
                </a:solidFill>
              </a14:hiddenFill>
            </a:ext>
          </a:extLst>
        </p:spPr>
      </p:pic>
      <p:sp>
        <p:nvSpPr>
          <p:cNvPr id="54" name="TextBox 53"/>
          <p:cNvSpPr txBox="1"/>
          <p:nvPr/>
        </p:nvSpPr>
        <p:spPr>
          <a:xfrm>
            <a:off x="6908373" y="4160962"/>
            <a:ext cx="1203591" cy="820737"/>
          </a:xfrm>
          <a:prstGeom prst="rect">
            <a:avLst/>
          </a:prstGeom>
          <a:noFill/>
        </p:spPr>
        <p:txBody>
          <a:bodyPr wrap="none" lIns="121908" tIns="60954" rIns="121908" bIns="60954" rtlCol="0">
            <a:spAutoFit/>
          </a:bodyPr>
          <a:lstStyle/>
          <a:p>
            <a:pPr algn="ctr"/>
            <a:r>
              <a:rPr lang="en-US" altLang="zh-CN" sz="2700" b="1" dirty="0">
                <a:solidFill>
                  <a:schemeClr val="accent4"/>
                </a:solidFill>
                <a:latin typeface="+mn-ea"/>
                <a:cs typeface="+mn-ea"/>
              </a:rPr>
              <a:t>2012</a:t>
            </a:r>
            <a:endParaRPr lang="en-US" altLang="zh-CN" sz="2700" b="1" dirty="0">
              <a:solidFill>
                <a:schemeClr val="accent4"/>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p:txBody>
      </p:sp>
      <p:pic>
        <p:nvPicPr>
          <p:cNvPr id="63" name="Picture 3" descr="F:\1-原创素材\4_ks02\PPT\PPT-0_小图标\005.png"/>
          <p:cNvPicPr>
            <a:picLocks noChangeAspect="1" noChangeArrowheads="1"/>
          </p:cNvPicPr>
          <p:nvPr/>
        </p:nvPicPr>
        <p:blipFill>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2097576" y="4660375"/>
            <a:ext cx="491863" cy="582441"/>
          </a:xfrm>
          <a:prstGeom prst="rect">
            <a:avLst/>
          </a:prstGeom>
          <a:noFill/>
          <a:extLst>
            <a:ext uri="{909E8E84-426E-40DD-AFC4-6F175D3DCCD1}">
              <a14:hiddenFill xmlns:a14="http://schemas.microsoft.com/office/drawing/2010/main">
                <a:solidFill>
                  <a:srgbClr val="FFFFFF"/>
                </a:solidFill>
              </a14:hiddenFill>
            </a:ext>
          </a:extLst>
        </p:spPr>
      </p:pic>
      <p:sp>
        <p:nvSpPr>
          <p:cNvPr id="64" name="TextBox 63"/>
          <p:cNvSpPr txBox="1"/>
          <p:nvPr/>
        </p:nvSpPr>
        <p:spPr>
          <a:xfrm>
            <a:off x="1719227" y="5303850"/>
            <a:ext cx="1203591" cy="820737"/>
          </a:xfrm>
          <a:prstGeom prst="rect">
            <a:avLst/>
          </a:prstGeom>
          <a:noFill/>
        </p:spPr>
        <p:txBody>
          <a:bodyPr wrap="none" lIns="121908" tIns="60954" rIns="121908" bIns="60954" rtlCol="0">
            <a:spAutoFit/>
          </a:bodyPr>
          <a:lstStyle/>
          <a:p>
            <a:pPr algn="ctr"/>
            <a:r>
              <a:rPr lang="en-US" altLang="zh-CN" sz="2700" b="1" dirty="0">
                <a:solidFill>
                  <a:schemeClr val="accent2"/>
                </a:solidFill>
                <a:latin typeface="+mn-ea"/>
                <a:cs typeface="+mn-ea"/>
              </a:rPr>
              <a:t>2014</a:t>
            </a:r>
            <a:endParaRPr lang="en-US" altLang="zh-CN" sz="2700" b="1" dirty="0">
              <a:solidFill>
                <a:schemeClr val="accent2"/>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p:txBody>
      </p:sp>
      <p:pic>
        <p:nvPicPr>
          <p:cNvPr id="65" name="Picture 3" descr="F:\1-原创素材\4_ks02\PPT\PPT-0_小图标\005.png"/>
          <p:cNvPicPr>
            <a:picLocks noChangeAspect="1" noChangeArrowheads="1"/>
          </p:cNvPicPr>
          <p:nvPr/>
        </p:nvPicPr>
        <p:blipFill>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5366758" y="4650215"/>
            <a:ext cx="491863" cy="582441"/>
          </a:xfrm>
          <a:prstGeom prst="rect">
            <a:avLst/>
          </a:prstGeom>
          <a:noFill/>
          <a:extLst>
            <a:ext uri="{909E8E84-426E-40DD-AFC4-6F175D3DCCD1}">
              <a14:hiddenFill xmlns:a14="http://schemas.microsoft.com/office/drawing/2010/main">
                <a:solidFill>
                  <a:srgbClr val="FFFFFF"/>
                </a:solidFill>
              </a14:hiddenFill>
            </a:ext>
          </a:extLst>
        </p:spPr>
      </p:pic>
      <p:sp>
        <p:nvSpPr>
          <p:cNvPr id="66" name="TextBox 65"/>
          <p:cNvSpPr txBox="1"/>
          <p:nvPr/>
        </p:nvSpPr>
        <p:spPr>
          <a:xfrm>
            <a:off x="4988409" y="5293690"/>
            <a:ext cx="1203591" cy="820737"/>
          </a:xfrm>
          <a:prstGeom prst="rect">
            <a:avLst/>
          </a:prstGeom>
          <a:noFill/>
        </p:spPr>
        <p:txBody>
          <a:bodyPr wrap="none" lIns="121908" tIns="60954" rIns="121908" bIns="60954" rtlCol="0">
            <a:spAutoFit/>
          </a:bodyPr>
          <a:lstStyle/>
          <a:p>
            <a:pPr algn="ctr"/>
            <a:r>
              <a:rPr lang="en-US" altLang="zh-CN" sz="2700" b="1" dirty="0">
                <a:solidFill>
                  <a:schemeClr val="accent1"/>
                </a:solidFill>
                <a:latin typeface="+mn-ea"/>
                <a:cs typeface="+mn-ea"/>
              </a:rPr>
              <a:t>2015</a:t>
            </a:r>
            <a:endParaRPr lang="en-US" altLang="zh-CN" sz="2700" b="1" dirty="0">
              <a:solidFill>
                <a:schemeClr val="accent1"/>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p:txBody>
      </p:sp>
      <p:pic>
        <p:nvPicPr>
          <p:cNvPr id="67" name="Picture 3" descr="F:\1-原创素材\4_ks02\PPT\PPT-0_小图标\005.png"/>
          <p:cNvPicPr>
            <a:picLocks noChangeAspect="1" noChangeArrowheads="1"/>
          </p:cNvPicPr>
          <p:nvPr/>
        </p:nvPicPr>
        <p:blipFill>
          <a:blip r:embed="rId3" cstate="print">
            <a:duotone>
              <a:schemeClr val="accent6">
                <a:shade val="45000"/>
                <a:satMod val="135000"/>
              </a:schemeClr>
              <a:prstClr val="white"/>
            </a:duotone>
            <a:extLst>
              <a:ext uri="{BEBA8EAE-BF5A-486C-A8C5-ECC9F3942E4B}">
                <a14:imgProps xmlns:a14="http://schemas.microsoft.com/office/drawing/2010/main">
                  <a14:imgLayer r:embed="rId4">
                    <a14:imgEffect>
                      <a14:colorTemperature colorTemp="115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9110687" y="4650215"/>
            <a:ext cx="491863" cy="582441"/>
          </a:xfrm>
          <a:prstGeom prst="rect">
            <a:avLst/>
          </a:prstGeom>
          <a:noFill/>
          <a:extLst>
            <a:ext uri="{909E8E84-426E-40DD-AFC4-6F175D3DCCD1}">
              <a14:hiddenFill xmlns:a14="http://schemas.microsoft.com/office/drawing/2010/main">
                <a:solidFill>
                  <a:srgbClr val="FFFFFF"/>
                </a:solidFill>
              </a14:hiddenFill>
            </a:ext>
          </a:extLst>
        </p:spPr>
      </p:pic>
      <p:sp>
        <p:nvSpPr>
          <p:cNvPr id="68" name="TextBox 67"/>
          <p:cNvSpPr txBox="1"/>
          <p:nvPr/>
        </p:nvSpPr>
        <p:spPr>
          <a:xfrm>
            <a:off x="8732338" y="5293690"/>
            <a:ext cx="1203591" cy="820737"/>
          </a:xfrm>
          <a:prstGeom prst="rect">
            <a:avLst/>
          </a:prstGeom>
          <a:noFill/>
        </p:spPr>
        <p:txBody>
          <a:bodyPr wrap="none" lIns="121908" tIns="60954" rIns="121908" bIns="60954" rtlCol="0">
            <a:spAutoFit/>
          </a:bodyPr>
          <a:lstStyle/>
          <a:p>
            <a:pPr algn="ctr"/>
            <a:r>
              <a:rPr lang="en-US" altLang="zh-CN" sz="2700" b="1" dirty="0">
                <a:solidFill>
                  <a:schemeClr val="tx2"/>
                </a:solidFill>
                <a:latin typeface="+mn-ea"/>
                <a:cs typeface="+mn-ea"/>
              </a:rPr>
              <a:t>2016</a:t>
            </a:r>
            <a:endParaRPr lang="en-US" altLang="zh-CN" sz="2700" b="1" dirty="0">
              <a:solidFill>
                <a:schemeClr val="tx2"/>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a:p>
            <a:pPr algn="ctr"/>
            <a:r>
              <a:rPr lang="zh-CN" altLang="en-US" sz="900" dirty="0">
                <a:solidFill>
                  <a:schemeClr val="tx1">
                    <a:lumMod val="50000"/>
                    <a:lumOff val="50000"/>
                  </a:schemeClr>
                </a:solidFill>
                <a:latin typeface="+mn-ea"/>
                <a:cs typeface="+mn-ea"/>
              </a:rPr>
              <a:t>输入发展历程文字</a:t>
            </a:r>
            <a:endParaRPr lang="en-US" altLang="zh-CN" sz="900" dirty="0">
              <a:solidFill>
                <a:schemeClr val="tx1">
                  <a:lumMod val="50000"/>
                  <a:lumOff val="50000"/>
                </a:schemeClr>
              </a:solidFill>
              <a:latin typeface="+mn-ea"/>
              <a:cs typeface="+mn-ea"/>
            </a:endParaRPr>
          </a:p>
        </p:txBody>
      </p:sp>
      <p:sp>
        <p:nvSpPr>
          <p:cNvPr id="2" name="标题 1"/>
          <p:cNvSpPr>
            <a:spLocks noGrp="1"/>
          </p:cNvSpPr>
          <p:nvPr>
            <p:ph type="title"/>
          </p:nvPr>
        </p:nvSpPr>
        <p:spPr/>
        <p:txBody>
          <a:bodyPr/>
          <a:lstStyle/>
          <a:p>
            <a:r>
              <a:rPr lang="zh-CN" altLang="en-US" dirty="0"/>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50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5000"/>
                                        <p:tgtEl>
                                          <p:spTgt spid="11"/>
                                        </p:tgtEl>
                                      </p:cBhvr>
                                    </p:animEffect>
                                  </p:childTnLst>
                                </p:cTn>
                              </p:par>
                              <p:par>
                                <p:cTn id="8" presetID="47" presetClass="entr" presetSubtype="0" fill="hold" nodeType="withEffect">
                                  <p:stCondLst>
                                    <p:cond delay="1500"/>
                                  </p:stCondLst>
                                  <p:childTnLst>
                                    <p:set>
                                      <p:cBhvr>
                                        <p:cTn id="9" dur="1" fill="hold">
                                          <p:stCondLst>
                                            <p:cond delay="0"/>
                                          </p:stCondLst>
                                        </p:cTn>
                                        <p:tgtEl>
                                          <p:spTgt spid="7174"/>
                                        </p:tgtEl>
                                        <p:attrNameLst>
                                          <p:attrName>style.visibility</p:attrName>
                                        </p:attrNameLst>
                                      </p:cBhvr>
                                      <p:to>
                                        <p:strVal val="visible"/>
                                      </p:to>
                                    </p:set>
                                    <p:animEffect transition="in" filter="fade">
                                      <p:cBhvr>
                                        <p:cTn id="10" dur="1000"/>
                                        <p:tgtEl>
                                          <p:spTgt spid="7174"/>
                                        </p:tgtEl>
                                      </p:cBhvr>
                                    </p:animEffect>
                                    <p:anim calcmode="lin" valueType="num">
                                      <p:cBhvr>
                                        <p:cTn id="11" dur="1000" fill="hold"/>
                                        <p:tgtEl>
                                          <p:spTgt spid="7174"/>
                                        </p:tgtEl>
                                        <p:attrNameLst>
                                          <p:attrName>ppt_x</p:attrName>
                                        </p:attrNameLst>
                                      </p:cBhvr>
                                      <p:tavLst>
                                        <p:tav tm="0">
                                          <p:val>
                                            <p:strVal val="#ppt_x"/>
                                          </p:val>
                                        </p:tav>
                                        <p:tav tm="100000">
                                          <p:val>
                                            <p:strVal val="#ppt_x"/>
                                          </p:val>
                                        </p:tav>
                                      </p:tavLst>
                                    </p:anim>
                                    <p:anim calcmode="lin" valueType="num">
                                      <p:cBhvr>
                                        <p:cTn id="12" dur="1000" fill="hold"/>
                                        <p:tgtEl>
                                          <p:spTgt spid="7174"/>
                                        </p:tgtEl>
                                        <p:attrNameLst>
                                          <p:attrName>ppt_y</p:attrName>
                                        </p:attrNameLst>
                                      </p:cBhvr>
                                      <p:tavLst>
                                        <p:tav tm="0">
                                          <p:val>
                                            <p:strVal val="#ppt_y-.1"/>
                                          </p:val>
                                        </p:tav>
                                        <p:tav tm="100000">
                                          <p:val>
                                            <p:strVal val="#ppt_y"/>
                                          </p:val>
                                        </p:tav>
                                      </p:tavLst>
                                    </p:anim>
                                  </p:childTnLst>
                                </p:cTn>
                              </p:par>
                              <p:par>
                                <p:cTn id="13" presetID="47" presetClass="entr" presetSubtype="0" fill="hold" nodeType="withEffect">
                                  <p:stCondLst>
                                    <p:cond delay="2500"/>
                                  </p:stCondLst>
                                  <p:childTnLst>
                                    <p:set>
                                      <p:cBhvr>
                                        <p:cTn id="14" dur="1" fill="hold">
                                          <p:stCondLst>
                                            <p:cond delay="0"/>
                                          </p:stCondLst>
                                        </p:cTn>
                                        <p:tgtEl>
                                          <p:spTgt spid="7175"/>
                                        </p:tgtEl>
                                        <p:attrNameLst>
                                          <p:attrName>style.visibility</p:attrName>
                                        </p:attrNameLst>
                                      </p:cBhvr>
                                      <p:to>
                                        <p:strVal val="visible"/>
                                      </p:to>
                                    </p:set>
                                    <p:animEffect transition="in" filter="fade">
                                      <p:cBhvr>
                                        <p:cTn id="15" dur="1000"/>
                                        <p:tgtEl>
                                          <p:spTgt spid="7175"/>
                                        </p:tgtEl>
                                      </p:cBhvr>
                                    </p:animEffect>
                                    <p:anim calcmode="lin" valueType="num">
                                      <p:cBhvr>
                                        <p:cTn id="16" dur="1000" fill="hold"/>
                                        <p:tgtEl>
                                          <p:spTgt spid="7175"/>
                                        </p:tgtEl>
                                        <p:attrNameLst>
                                          <p:attrName>ppt_x</p:attrName>
                                        </p:attrNameLst>
                                      </p:cBhvr>
                                      <p:tavLst>
                                        <p:tav tm="0">
                                          <p:val>
                                            <p:strVal val="#ppt_x"/>
                                          </p:val>
                                        </p:tav>
                                        <p:tav tm="100000">
                                          <p:val>
                                            <p:strVal val="#ppt_x"/>
                                          </p:val>
                                        </p:tav>
                                      </p:tavLst>
                                    </p:anim>
                                    <p:anim calcmode="lin" valueType="num">
                                      <p:cBhvr>
                                        <p:cTn id="17" dur="1000" fill="hold"/>
                                        <p:tgtEl>
                                          <p:spTgt spid="7175"/>
                                        </p:tgtEl>
                                        <p:attrNameLst>
                                          <p:attrName>ppt_y</p:attrName>
                                        </p:attrNameLst>
                                      </p:cBhvr>
                                      <p:tavLst>
                                        <p:tav tm="0">
                                          <p:val>
                                            <p:strVal val="#ppt_y-.1"/>
                                          </p:val>
                                        </p:tav>
                                        <p:tav tm="100000">
                                          <p:val>
                                            <p:strVal val="#ppt_y"/>
                                          </p:val>
                                        </p:tav>
                                      </p:tavLst>
                                    </p:anim>
                                  </p:childTnLst>
                                </p:cTn>
                              </p:par>
                              <p:par>
                                <p:cTn id="18" presetID="47" presetClass="entr" presetSubtype="0" fill="hold" nodeType="withEffect">
                                  <p:stCondLst>
                                    <p:cond delay="3500"/>
                                  </p:stCondLst>
                                  <p:childTnLst>
                                    <p:set>
                                      <p:cBhvr>
                                        <p:cTn id="19" dur="1" fill="hold">
                                          <p:stCondLst>
                                            <p:cond delay="0"/>
                                          </p:stCondLst>
                                        </p:cTn>
                                        <p:tgtEl>
                                          <p:spTgt spid="7176"/>
                                        </p:tgtEl>
                                        <p:attrNameLst>
                                          <p:attrName>style.visibility</p:attrName>
                                        </p:attrNameLst>
                                      </p:cBhvr>
                                      <p:to>
                                        <p:strVal val="visible"/>
                                      </p:to>
                                    </p:set>
                                    <p:animEffect transition="in" filter="fade">
                                      <p:cBhvr>
                                        <p:cTn id="20" dur="1000"/>
                                        <p:tgtEl>
                                          <p:spTgt spid="7176"/>
                                        </p:tgtEl>
                                      </p:cBhvr>
                                    </p:animEffect>
                                    <p:anim calcmode="lin" valueType="num">
                                      <p:cBhvr>
                                        <p:cTn id="21" dur="1000" fill="hold"/>
                                        <p:tgtEl>
                                          <p:spTgt spid="7176"/>
                                        </p:tgtEl>
                                        <p:attrNameLst>
                                          <p:attrName>ppt_x</p:attrName>
                                        </p:attrNameLst>
                                      </p:cBhvr>
                                      <p:tavLst>
                                        <p:tav tm="0">
                                          <p:val>
                                            <p:strVal val="#ppt_x"/>
                                          </p:val>
                                        </p:tav>
                                        <p:tav tm="100000">
                                          <p:val>
                                            <p:strVal val="#ppt_x"/>
                                          </p:val>
                                        </p:tav>
                                      </p:tavLst>
                                    </p:anim>
                                    <p:anim calcmode="lin" valueType="num">
                                      <p:cBhvr>
                                        <p:cTn id="22" dur="1000" fill="hold"/>
                                        <p:tgtEl>
                                          <p:spTgt spid="7176"/>
                                        </p:tgtEl>
                                        <p:attrNameLst>
                                          <p:attrName>ppt_y</p:attrName>
                                        </p:attrNameLst>
                                      </p:cBhvr>
                                      <p:tavLst>
                                        <p:tav tm="0">
                                          <p:val>
                                            <p:strVal val="#ppt_y-.1"/>
                                          </p:val>
                                        </p:tav>
                                        <p:tav tm="100000">
                                          <p:val>
                                            <p:strVal val="#ppt_y"/>
                                          </p:val>
                                        </p:tav>
                                      </p:tavLst>
                                    </p:anim>
                                  </p:childTnLst>
                                </p:cTn>
                              </p:par>
                              <p:par>
                                <p:cTn id="23" presetID="47" presetClass="entr" presetSubtype="0" fill="hold" nodeType="withEffect">
                                  <p:stCondLst>
                                    <p:cond delay="4500"/>
                                  </p:stCondLst>
                                  <p:childTnLst>
                                    <p:set>
                                      <p:cBhvr>
                                        <p:cTn id="24" dur="1" fill="hold">
                                          <p:stCondLst>
                                            <p:cond delay="0"/>
                                          </p:stCondLst>
                                        </p:cTn>
                                        <p:tgtEl>
                                          <p:spTgt spid="7177"/>
                                        </p:tgtEl>
                                        <p:attrNameLst>
                                          <p:attrName>style.visibility</p:attrName>
                                        </p:attrNameLst>
                                      </p:cBhvr>
                                      <p:to>
                                        <p:strVal val="visible"/>
                                      </p:to>
                                    </p:set>
                                    <p:animEffect transition="in" filter="fade">
                                      <p:cBhvr>
                                        <p:cTn id="25" dur="1000"/>
                                        <p:tgtEl>
                                          <p:spTgt spid="7177"/>
                                        </p:tgtEl>
                                      </p:cBhvr>
                                    </p:animEffect>
                                    <p:anim calcmode="lin" valueType="num">
                                      <p:cBhvr>
                                        <p:cTn id="26" dur="1000" fill="hold"/>
                                        <p:tgtEl>
                                          <p:spTgt spid="7177"/>
                                        </p:tgtEl>
                                        <p:attrNameLst>
                                          <p:attrName>ppt_x</p:attrName>
                                        </p:attrNameLst>
                                      </p:cBhvr>
                                      <p:tavLst>
                                        <p:tav tm="0">
                                          <p:val>
                                            <p:strVal val="#ppt_x"/>
                                          </p:val>
                                        </p:tav>
                                        <p:tav tm="100000">
                                          <p:val>
                                            <p:strVal val="#ppt_x"/>
                                          </p:val>
                                        </p:tav>
                                      </p:tavLst>
                                    </p:anim>
                                    <p:anim calcmode="lin" valueType="num">
                                      <p:cBhvr>
                                        <p:cTn id="27" dur="1000" fill="hold"/>
                                        <p:tgtEl>
                                          <p:spTgt spid="7177"/>
                                        </p:tgtEl>
                                        <p:attrNameLst>
                                          <p:attrName>ppt_y</p:attrName>
                                        </p:attrNameLst>
                                      </p:cBhvr>
                                      <p:tavLst>
                                        <p:tav tm="0">
                                          <p:val>
                                            <p:strVal val="#ppt_y-.1"/>
                                          </p:val>
                                        </p:tav>
                                        <p:tav tm="100000">
                                          <p:val>
                                            <p:strVal val="#ppt_y"/>
                                          </p:val>
                                        </p:tav>
                                      </p:tavLst>
                                    </p:anim>
                                  </p:childTnLst>
                                </p:cTn>
                              </p:par>
                              <p:par>
                                <p:cTn id="28" presetID="22" presetClass="entr" presetSubtype="1" fill="hold" nodeType="withEffect">
                                  <p:stCondLst>
                                    <p:cond delay="5000"/>
                                  </p:stCondLst>
                                  <p:childTnLst>
                                    <p:set>
                                      <p:cBhvr>
                                        <p:cTn id="29" dur="1" fill="hold">
                                          <p:stCondLst>
                                            <p:cond delay="0"/>
                                          </p:stCondLst>
                                        </p:cTn>
                                        <p:tgtEl>
                                          <p:spTgt spid="7168"/>
                                        </p:tgtEl>
                                        <p:attrNameLst>
                                          <p:attrName>style.visibility</p:attrName>
                                        </p:attrNameLst>
                                      </p:cBhvr>
                                      <p:to>
                                        <p:strVal val="visible"/>
                                      </p:to>
                                    </p:set>
                                    <p:animEffect transition="in" filter="wipe(up)">
                                      <p:cBhvr>
                                        <p:cTn id="30" dur="500"/>
                                        <p:tgtEl>
                                          <p:spTgt spid="7168"/>
                                        </p:tgtEl>
                                      </p:cBhvr>
                                    </p:animEffect>
                                  </p:childTnLst>
                                </p:cTn>
                              </p:par>
                              <p:par>
                                <p:cTn id="31" presetID="22" presetClass="entr" presetSubtype="2" fill="hold" nodeType="withEffect">
                                  <p:stCondLst>
                                    <p:cond delay="5500"/>
                                  </p:stCondLst>
                                  <p:childTnLst>
                                    <p:set>
                                      <p:cBhvr>
                                        <p:cTn id="32" dur="1" fill="hold">
                                          <p:stCondLst>
                                            <p:cond delay="0"/>
                                          </p:stCondLst>
                                        </p:cTn>
                                        <p:tgtEl>
                                          <p:spTgt spid="35"/>
                                        </p:tgtEl>
                                        <p:attrNameLst>
                                          <p:attrName>style.visibility</p:attrName>
                                        </p:attrNameLst>
                                      </p:cBhvr>
                                      <p:to>
                                        <p:strVal val="visible"/>
                                      </p:to>
                                    </p:set>
                                    <p:animEffect transition="in" filter="wipe(right)">
                                      <p:cBhvr>
                                        <p:cTn id="33" dur="5000"/>
                                        <p:tgtEl>
                                          <p:spTgt spid="35"/>
                                        </p:tgtEl>
                                      </p:cBhvr>
                                    </p:animEffect>
                                  </p:childTnLst>
                                </p:cTn>
                              </p:par>
                              <p:par>
                                <p:cTn id="34" presetID="53" presetClass="entr" presetSubtype="16" fill="hold" nodeType="withEffect">
                                  <p:stCondLst>
                                    <p:cond delay="6500"/>
                                  </p:stCondLst>
                                  <p:childTnLst>
                                    <p:set>
                                      <p:cBhvr>
                                        <p:cTn id="35" dur="1" fill="hold">
                                          <p:stCondLst>
                                            <p:cond delay="0"/>
                                          </p:stCondLst>
                                        </p:cTn>
                                        <p:tgtEl>
                                          <p:spTgt spid="53"/>
                                        </p:tgtEl>
                                        <p:attrNameLst>
                                          <p:attrName>style.visibility</p:attrName>
                                        </p:attrNameLst>
                                      </p:cBhvr>
                                      <p:to>
                                        <p:strVal val="visible"/>
                                      </p:to>
                                    </p:set>
                                    <p:anim calcmode="lin" valueType="num">
                                      <p:cBhvr>
                                        <p:cTn id="36" dur="1000" fill="hold"/>
                                        <p:tgtEl>
                                          <p:spTgt spid="53"/>
                                        </p:tgtEl>
                                        <p:attrNameLst>
                                          <p:attrName>ppt_w</p:attrName>
                                        </p:attrNameLst>
                                      </p:cBhvr>
                                      <p:tavLst>
                                        <p:tav tm="0">
                                          <p:val>
                                            <p:fltVal val="0"/>
                                          </p:val>
                                        </p:tav>
                                        <p:tav tm="100000">
                                          <p:val>
                                            <p:strVal val="#ppt_w"/>
                                          </p:val>
                                        </p:tav>
                                      </p:tavLst>
                                    </p:anim>
                                    <p:anim calcmode="lin" valueType="num">
                                      <p:cBhvr>
                                        <p:cTn id="37" dur="1000" fill="hold"/>
                                        <p:tgtEl>
                                          <p:spTgt spid="53"/>
                                        </p:tgtEl>
                                        <p:attrNameLst>
                                          <p:attrName>ppt_h</p:attrName>
                                        </p:attrNameLst>
                                      </p:cBhvr>
                                      <p:tavLst>
                                        <p:tav tm="0">
                                          <p:val>
                                            <p:fltVal val="0"/>
                                          </p:val>
                                        </p:tav>
                                        <p:tav tm="100000">
                                          <p:val>
                                            <p:strVal val="#ppt_h"/>
                                          </p:val>
                                        </p:tav>
                                      </p:tavLst>
                                    </p:anim>
                                    <p:animEffect transition="in" filter="fade">
                                      <p:cBhvr>
                                        <p:cTn id="38" dur="1000"/>
                                        <p:tgtEl>
                                          <p:spTgt spid="53"/>
                                        </p:tgtEl>
                                      </p:cBhvr>
                                    </p:animEffect>
                                  </p:childTnLst>
                                </p:cTn>
                              </p:par>
                              <p:par>
                                <p:cTn id="39" presetID="42" presetClass="entr" presetSubtype="0" fill="hold" grpId="0" nodeType="withEffect">
                                  <p:stCondLst>
                                    <p:cond delay="6500"/>
                                  </p:stCondLst>
                                  <p:childTnLst>
                                    <p:set>
                                      <p:cBhvr>
                                        <p:cTn id="40" dur="1" fill="hold">
                                          <p:stCondLst>
                                            <p:cond delay="0"/>
                                          </p:stCondLst>
                                        </p:cTn>
                                        <p:tgtEl>
                                          <p:spTgt spid="54"/>
                                        </p:tgtEl>
                                        <p:attrNameLst>
                                          <p:attrName>style.visibility</p:attrName>
                                        </p:attrNameLst>
                                      </p:cBhvr>
                                      <p:to>
                                        <p:strVal val="visible"/>
                                      </p:to>
                                    </p:set>
                                    <p:animEffect transition="in" filter="fade">
                                      <p:cBhvr>
                                        <p:cTn id="41" dur="1000"/>
                                        <p:tgtEl>
                                          <p:spTgt spid="54"/>
                                        </p:tgtEl>
                                      </p:cBhvr>
                                    </p:animEffect>
                                    <p:anim calcmode="lin" valueType="num">
                                      <p:cBhvr>
                                        <p:cTn id="42" dur="1000" fill="hold"/>
                                        <p:tgtEl>
                                          <p:spTgt spid="54"/>
                                        </p:tgtEl>
                                        <p:attrNameLst>
                                          <p:attrName>ppt_x</p:attrName>
                                        </p:attrNameLst>
                                      </p:cBhvr>
                                      <p:tavLst>
                                        <p:tav tm="0">
                                          <p:val>
                                            <p:strVal val="#ppt_x"/>
                                          </p:val>
                                        </p:tav>
                                        <p:tav tm="100000">
                                          <p:val>
                                            <p:strVal val="#ppt_x"/>
                                          </p:val>
                                        </p:tav>
                                      </p:tavLst>
                                    </p:anim>
                                    <p:anim calcmode="lin" valueType="num">
                                      <p:cBhvr>
                                        <p:cTn id="43" dur="1000" fill="hold"/>
                                        <p:tgtEl>
                                          <p:spTgt spid="54"/>
                                        </p:tgtEl>
                                        <p:attrNameLst>
                                          <p:attrName>ppt_y</p:attrName>
                                        </p:attrNameLst>
                                      </p:cBhvr>
                                      <p:tavLst>
                                        <p:tav tm="0">
                                          <p:val>
                                            <p:strVal val="#ppt_y+.1"/>
                                          </p:val>
                                        </p:tav>
                                        <p:tav tm="100000">
                                          <p:val>
                                            <p:strVal val="#ppt_y"/>
                                          </p:val>
                                        </p:tav>
                                      </p:tavLst>
                                    </p:anim>
                                  </p:childTnLst>
                                </p:cTn>
                              </p:par>
                              <p:par>
                                <p:cTn id="44" presetID="53" presetClass="entr" presetSubtype="16" fill="hold" nodeType="withEffect">
                                  <p:stCondLst>
                                    <p:cond delay="9000"/>
                                  </p:stCondLst>
                                  <p:childTnLst>
                                    <p:set>
                                      <p:cBhvr>
                                        <p:cTn id="45" dur="1" fill="hold">
                                          <p:stCondLst>
                                            <p:cond delay="0"/>
                                          </p:stCondLst>
                                        </p:cTn>
                                        <p:tgtEl>
                                          <p:spTgt spid="51"/>
                                        </p:tgtEl>
                                        <p:attrNameLst>
                                          <p:attrName>style.visibility</p:attrName>
                                        </p:attrNameLst>
                                      </p:cBhvr>
                                      <p:to>
                                        <p:strVal val="visible"/>
                                      </p:to>
                                    </p:set>
                                    <p:anim calcmode="lin" valueType="num">
                                      <p:cBhvr>
                                        <p:cTn id="46" dur="1000" fill="hold"/>
                                        <p:tgtEl>
                                          <p:spTgt spid="51"/>
                                        </p:tgtEl>
                                        <p:attrNameLst>
                                          <p:attrName>ppt_w</p:attrName>
                                        </p:attrNameLst>
                                      </p:cBhvr>
                                      <p:tavLst>
                                        <p:tav tm="0">
                                          <p:val>
                                            <p:fltVal val="0"/>
                                          </p:val>
                                        </p:tav>
                                        <p:tav tm="100000">
                                          <p:val>
                                            <p:strVal val="#ppt_w"/>
                                          </p:val>
                                        </p:tav>
                                      </p:tavLst>
                                    </p:anim>
                                    <p:anim calcmode="lin" valueType="num">
                                      <p:cBhvr>
                                        <p:cTn id="47" dur="1000" fill="hold"/>
                                        <p:tgtEl>
                                          <p:spTgt spid="51"/>
                                        </p:tgtEl>
                                        <p:attrNameLst>
                                          <p:attrName>ppt_h</p:attrName>
                                        </p:attrNameLst>
                                      </p:cBhvr>
                                      <p:tavLst>
                                        <p:tav tm="0">
                                          <p:val>
                                            <p:fltVal val="0"/>
                                          </p:val>
                                        </p:tav>
                                        <p:tav tm="100000">
                                          <p:val>
                                            <p:strVal val="#ppt_h"/>
                                          </p:val>
                                        </p:tav>
                                      </p:tavLst>
                                    </p:anim>
                                    <p:animEffect transition="in" filter="fade">
                                      <p:cBhvr>
                                        <p:cTn id="48" dur="1000"/>
                                        <p:tgtEl>
                                          <p:spTgt spid="51"/>
                                        </p:tgtEl>
                                      </p:cBhvr>
                                    </p:animEffect>
                                  </p:childTnLst>
                                </p:cTn>
                              </p:par>
                              <p:par>
                                <p:cTn id="49" presetID="42" presetClass="entr" presetSubtype="0" fill="hold" grpId="0" nodeType="withEffect">
                                  <p:stCondLst>
                                    <p:cond delay="900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1000"/>
                                        <p:tgtEl>
                                          <p:spTgt spid="52"/>
                                        </p:tgtEl>
                                      </p:cBhvr>
                                    </p:animEffect>
                                    <p:anim calcmode="lin" valueType="num">
                                      <p:cBhvr>
                                        <p:cTn id="52" dur="1000" fill="hold"/>
                                        <p:tgtEl>
                                          <p:spTgt spid="52"/>
                                        </p:tgtEl>
                                        <p:attrNameLst>
                                          <p:attrName>ppt_x</p:attrName>
                                        </p:attrNameLst>
                                      </p:cBhvr>
                                      <p:tavLst>
                                        <p:tav tm="0">
                                          <p:val>
                                            <p:strVal val="#ppt_x"/>
                                          </p:val>
                                        </p:tav>
                                        <p:tav tm="100000">
                                          <p:val>
                                            <p:strVal val="#ppt_x"/>
                                          </p:val>
                                        </p:tav>
                                      </p:tavLst>
                                    </p:anim>
                                    <p:anim calcmode="lin" valueType="num">
                                      <p:cBhvr>
                                        <p:cTn id="53" dur="1000" fill="hold"/>
                                        <p:tgtEl>
                                          <p:spTgt spid="52"/>
                                        </p:tgtEl>
                                        <p:attrNameLst>
                                          <p:attrName>ppt_y</p:attrName>
                                        </p:attrNameLst>
                                      </p:cBhvr>
                                      <p:tavLst>
                                        <p:tav tm="0">
                                          <p:val>
                                            <p:strVal val="#ppt_y+.1"/>
                                          </p:val>
                                        </p:tav>
                                        <p:tav tm="100000">
                                          <p:val>
                                            <p:strVal val="#ppt_y"/>
                                          </p:val>
                                        </p:tav>
                                      </p:tavLst>
                                    </p:anim>
                                  </p:childTnLst>
                                </p:cTn>
                              </p:par>
                              <p:par>
                                <p:cTn id="54" presetID="22" presetClass="entr" presetSubtype="1" fill="hold" nodeType="withEffect">
                                  <p:stCondLst>
                                    <p:cond delay="10000"/>
                                  </p:stCondLst>
                                  <p:childTnLst>
                                    <p:set>
                                      <p:cBhvr>
                                        <p:cTn id="55" dur="1" fill="hold">
                                          <p:stCondLst>
                                            <p:cond delay="0"/>
                                          </p:stCondLst>
                                        </p:cTn>
                                        <p:tgtEl>
                                          <p:spTgt spid="7169"/>
                                        </p:tgtEl>
                                        <p:attrNameLst>
                                          <p:attrName>style.visibility</p:attrName>
                                        </p:attrNameLst>
                                      </p:cBhvr>
                                      <p:to>
                                        <p:strVal val="visible"/>
                                      </p:to>
                                    </p:set>
                                    <p:animEffect transition="in" filter="wipe(up)">
                                      <p:cBhvr>
                                        <p:cTn id="56" dur="500"/>
                                        <p:tgtEl>
                                          <p:spTgt spid="7169"/>
                                        </p:tgtEl>
                                      </p:cBhvr>
                                    </p:animEffect>
                                  </p:childTnLst>
                                </p:cTn>
                              </p:par>
                              <p:par>
                                <p:cTn id="57" presetID="22" presetClass="entr" presetSubtype="8" fill="hold" nodeType="withEffect">
                                  <p:stCondLst>
                                    <p:cond delay="10500"/>
                                  </p:stCondLst>
                                  <p:childTnLst>
                                    <p:set>
                                      <p:cBhvr>
                                        <p:cTn id="58" dur="1" fill="hold">
                                          <p:stCondLst>
                                            <p:cond delay="0"/>
                                          </p:stCondLst>
                                        </p:cTn>
                                        <p:tgtEl>
                                          <p:spTgt spid="20"/>
                                        </p:tgtEl>
                                        <p:attrNameLst>
                                          <p:attrName>style.visibility</p:attrName>
                                        </p:attrNameLst>
                                      </p:cBhvr>
                                      <p:to>
                                        <p:strVal val="visible"/>
                                      </p:to>
                                    </p:set>
                                    <p:animEffect transition="in" filter="wipe(left)">
                                      <p:cBhvr>
                                        <p:cTn id="59" dur="5000"/>
                                        <p:tgtEl>
                                          <p:spTgt spid="20"/>
                                        </p:tgtEl>
                                      </p:cBhvr>
                                    </p:animEffect>
                                  </p:childTnLst>
                                </p:cTn>
                              </p:par>
                              <p:par>
                                <p:cTn id="60" presetID="53" presetClass="entr" presetSubtype="16" fill="hold" nodeType="withEffect">
                                  <p:stCondLst>
                                    <p:cond delay="11000"/>
                                  </p:stCondLst>
                                  <p:childTnLst>
                                    <p:set>
                                      <p:cBhvr>
                                        <p:cTn id="61" dur="1" fill="hold">
                                          <p:stCondLst>
                                            <p:cond delay="0"/>
                                          </p:stCondLst>
                                        </p:cTn>
                                        <p:tgtEl>
                                          <p:spTgt spid="63"/>
                                        </p:tgtEl>
                                        <p:attrNameLst>
                                          <p:attrName>style.visibility</p:attrName>
                                        </p:attrNameLst>
                                      </p:cBhvr>
                                      <p:to>
                                        <p:strVal val="visible"/>
                                      </p:to>
                                    </p:set>
                                    <p:anim calcmode="lin" valueType="num">
                                      <p:cBhvr>
                                        <p:cTn id="62" dur="1000" fill="hold"/>
                                        <p:tgtEl>
                                          <p:spTgt spid="63"/>
                                        </p:tgtEl>
                                        <p:attrNameLst>
                                          <p:attrName>ppt_w</p:attrName>
                                        </p:attrNameLst>
                                      </p:cBhvr>
                                      <p:tavLst>
                                        <p:tav tm="0">
                                          <p:val>
                                            <p:fltVal val="0"/>
                                          </p:val>
                                        </p:tav>
                                        <p:tav tm="100000">
                                          <p:val>
                                            <p:strVal val="#ppt_w"/>
                                          </p:val>
                                        </p:tav>
                                      </p:tavLst>
                                    </p:anim>
                                    <p:anim calcmode="lin" valueType="num">
                                      <p:cBhvr>
                                        <p:cTn id="63" dur="1000" fill="hold"/>
                                        <p:tgtEl>
                                          <p:spTgt spid="63"/>
                                        </p:tgtEl>
                                        <p:attrNameLst>
                                          <p:attrName>ppt_h</p:attrName>
                                        </p:attrNameLst>
                                      </p:cBhvr>
                                      <p:tavLst>
                                        <p:tav tm="0">
                                          <p:val>
                                            <p:fltVal val="0"/>
                                          </p:val>
                                        </p:tav>
                                        <p:tav tm="100000">
                                          <p:val>
                                            <p:strVal val="#ppt_h"/>
                                          </p:val>
                                        </p:tav>
                                      </p:tavLst>
                                    </p:anim>
                                    <p:animEffect transition="in" filter="fade">
                                      <p:cBhvr>
                                        <p:cTn id="64" dur="1000"/>
                                        <p:tgtEl>
                                          <p:spTgt spid="63"/>
                                        </p:tgtEl>
                                      </p:cBhvr>
                                    </p:animEffect>
                                  </p:childTnLst>
                                </p:cTn>
                              </p:par>
                              <p:par>
                                <p:cTn id="65" presetID="42" presetClass="entr" presetSubtype="0" fill="hold" grpId="0" nodeType="withEffect">
                                  <p:stCondLst>
                                    <p:cond delay="11000"/>
                                  </p:stCondLst>
                                  <p:childTnLst>
                                    <p:set>
                                      <p:cBhvr>
                                        <p:cTn id="66" dur="1" fill="hold">
                                          <p:stCondLst>
                                            <p:cond delay="0"/>
                                          </p:stCondLst>
                                        </p:cTn>
                                        <p:tgtEl>
                                          <p:spTgt spid="64"/>
                                        </p:tgtEl>
                                        <p:attrNameLst>
                                          <p:attrName>style.visibility</p:attrName>
                                        </p:attrNameLst>
                                      </p:cBhvr>
                                      <p:to>
                                        <p:strVal val="visible"/>
                                      </p:to>
                                    </p:set>
                                    <p:animEffect transition="in" filter="fade">
                                      <p:cBhvr>
                                        <p:cTn id="67" dur="1000"/>
                                        <p:tgtEl>
                                          <p:spTgt spid="64"/>
                                        </p:tgtEl>
                                      </p:cBhvr>
                                    </p:animEffect>
                                    <p:anim calcmode="lin" valueType="num">
                                      <p:cBhvr>
                                        <p:cTn id="68" dur="1000" fill="hold"/>
                                        <p:tgtEl>
                                          <p:spTgt spid="64"/>
                                        </p:tgtEl>
                                        <p:attrNameLst>
                                          <p:attrName>ppt_x</p:attrName>
                                        </p:attrNameLst>
                                      </p:cBhvr>
                                      <p:tavLst>
                                        <p:tav tm="0">
                                          <p:val>
                                            <p:strVal val="#ppt_x"/>
                                          </p:val>
                                        </p:tav>
                                        <p:tav tm="100000">
                                          <p:val>
                                            <p:strVal val="#ppt_x"/>
                                          </p:val>
                                        </p:tav>
                                      </p:tavLst>
                                    </p:anim>
                                    <p:anim calcmode="lin" valueType="num">
                                      <p:cBhvr>
                                        <p:cTn id="69" dur="1000" fill="hold"/>
                                        <p:tgtEl>
                                          <p:spTgt spid="64"/>
                                        </p:tgtEl>
                                        <p:attrNameLst>
                                          <p:attrName>ppt_y</p:attrName>
                                        </p:attrNameLst>
                                      </p:cBhvr>
                                      <p:tavLst>
                                        <p:tav tm="0">
                                          <p:val>
                                            <p:strVal val="#ppt_y+.1"/>
                                          </p:val>
                                        </p:tav>
                                        <p:tav tm="100000">
                                          <p:val>
                                            <p:strVal val="#ppt_y"/>
                                          </p:val>
                                        </p:tav>
                                      </p:tavLst>
                                    </p:anim>
                                  </p:childTnLst>
                                </p:cTn>
                              </p:par>
                              <p:par>
                                <p:cTn id="70" presetID="53" presetClass="entr" presetSubtype="16" fill="hold" nodeType="withEffect">
                                  <p:stCondLst>
                                    <p:cond delay="12500"/>
                                  </p:stCondLst>
                                  <p:childTnLst>
                                    <p:set>
                                      <p:cBhvr>
                                        <p:cTn id="71" dur="1" fill="hold">
                                          <p:stCondLst>
                                            <p:cond delay="0"/>
                                          </p:stCondLst>
                                        </p:cTn>
                                        <p:tgtEl>
                                          <p:spTgt spid="65"/>
                                        </p:tgtEl>
                                        <p:attrNameLst>
                                          <p:attrName>style.visibility</p:attrName>
                                        </p:attrNameLst>
                                      </p:cBhvr>
                                      <p:to>
                                        <p:strVal val="visible"/>
                                      </p:to>
                                    </p:set>
                                    <p:anim calcmode="lin" valueType="num">
                                      <p:cBhvr>
                                        <p:cTn id="72" dur="1000" fill="hold"/>
                                        <p:tgtEl>
                                          <p:spTgt spid="65"/>
                                        </p:tgtEl>
                                        <p:attrNameLst>
                                          <p:attrName>ppt_w</p:attrName>
                                        </p:attrNameLst>
                                      </p:cBhvr>
                                      <p:tavLst>
                                        <p:tav tm="0">
                                          <p:val>
                                            <p:fltVal val="0"/>
                                          </p:val>
                                        </p:tav>
                                        <p:tav tm="100000">
                                          <p:val>
                                            <p:strVal val="#ppt_w"/>
                                          </p:val>
                                        </p:tav>
                                      </p:tavLst>
                                    </p:anim>
                                    <p:anim calcmode="lin" valueType="num">
                                      <p:cBhvr>
                                        <p:cTn id="73" dur="1000" fill="hold"/>
                                        <p:tgtEl>
                                          <p:spTgt spid="65"/>
                                        </p:tgtEl>
                                        <p:attrNameLst>
                                          <p:attrName>ppt_h</p:attrName>
                                        </p:attrNameLst>
                                      </p:cBhvr>
                                      <p:tavLst>
                                        <p:tav tm="0">
                                          <p:val>
                                            <p:fltVal val="0"/>
                                          </p:val>
                                        </p:tav>
                                        <p:tav tm="100000">
                                          <p:val>
                                            <p:strVal val="#ppt_h"/>
                                          </p:val>
                                        </p:tav>
                                      </p:tavLst>
                                    </p:anim>
                                    <p:animEffect transition="in" filter="fade">
                                      <p:cBhvr>
                                        <p:cTn id="74" dur="1000"/>
                                        <p:tgtEl>
                                          <p:spTgt spid="65"/>
                                        </p:tgtEl>
                                      </p:cBhvr>
                                    </p:animEffect>
                                  </p:childTnLst>
                                </p:cTn>
                              </p:par>
                              <p:par>
                                <p:cTn id="75" presetID="42" presetClass="entr" presetSubtype="0" fill="hold" grpId="0" nodeType="withEffect">
                                  <p:stCondLst>
                                    <p:cond delay="12500"/>
                                  </p:stCondLst>
                                  <p:childTnLst>
                                    <p:set>
                                      <p:cBhvr>
                                        <p:cTn id="76" dur="1" fill="hold">
                                          <p:stCondLst>
                                            <p:cond delay="0"/>
                                          </p:stCondLst>
                                        </p:cTn>
                                        <p:tgtEl>
                                          <p:spTgt spid="66"/>
                                        </p:tgtEl>
                                        <p:attrNameLst>
                                          <p:attrName>style.visibility</p:attrName>
                                        </p:attrNameLst>
                                      </p:cBhvr>
                                      <p:to>
                                        <p:strVal val="visible"/>
                                      </p:to>
                                    </p:set>
                                    <p:animEffect transition="in" filter="fade">
                                      <p:cBhvr>
                                        <p:cTn id="77" dur="1000"/>
                                        <p:tgtEl>
                                          <p:spTgt spid="66"/>
                                        </p:tgtEl>
                                      </p:cBhvr>
                                    </p:animEffect>
                                    <p:anim calcmode="lin" valueType="num">
                                      <p:cBhvr>
                                        <p:cTn id="78" dur="1000" fill="hold"/>
                                        <p:tgtEl>
                                          <p:spTgt spid="66"/>
                                        </p:tgtEl>
                                        <p:attrNameLst>
                                          <p:attrName>ppt_x</p:attrName>
                                        </p:attrNameLst>
                                      </p:cBhvr>
                                      <p:tavLst>
                                        <p:tav tm="0">
                                          <p:val>
                                            <p:strVal val="#ppt_x"/>
                                          </p:val>
                                        </p:tav>
                                        <p:tav tm="100000">
                                          <p:val>
                                            <p:strVal val="#ppt_x"/>
                                          </p:val>
                                        </p:tav>
                                      </p:tavLst>
                                    </p:anim>
                                    <p:anim calcmode="lin" valueType="num">
                                      <p:cBhvr>
                                        <p:cTn id="79" dur="1000" fill="hold"/>
                                        <p:tgtEl>
                                          <p:spTgt spid="66"/>
                                        </p:tgtEl>
                                        <p:attrNameLst>
                                          <p:attrName>ppt_y</p:attrName>
                                        </p:attrNameLst>
                                      </p:cBhvr>
                                      <p:tavLst>
                                        <p:tav tm="0">
                                          <p:val>
                                            <p:strVal val="#ppt_y+.1"/>
                                          </p:val>
                                        </p:tav>
                                        <p:tav tm="100000">
                                          <p:val>
                                            <p:strVal val="#ppt_y"/>
                                          </p:val>
                                        </p:tav>
                                      </p:tavLst>
                                    </p:anim>
                                  </p:childTnLst>
                                </p:cTn>
                              </p:par>
                              <p:par>
                                <p:cTn id="80" presetID="53" presetClass="entr" presetSubtype="16" fill="hold" nodeType="withEffect">
                                  <p:stCondLst>
                                    <p:cond delay="14000"/>
                                  </p:stCondLst>
                                  <p:childTnLst>
                                    <p:set>
                                      <p:cBhvr>
                                        <p:cTn id="81" dur="1" fill="hold">
                                          <p:stCondLst>
                                            <p:cond delay="0"/>
                                          </p:stCondLst>
                                        </p:cTn>
                                        <p:tgtEl>
                                          <p:spTgt spid="67"/>
                                        </p:tgtEl>
                                        <p:attrNameLst>
                                          <p:attrName>style.visibility</p:attrName>
                                        </p:attrNameLst>
                                      </p:cBhvr>
                                      <p:to>
                                        <p:strVal val="visible"/>
                                      </p:to>
                                    </p:set>
                                    <p:anim calcmode="lin" valueType="num">
                                      <p:cBhvr>
                                        <p:cTn id="82" dur="1000" fill="hold"/>
                                        <p:tgtEl>
                                          <p:spTgt spid="67"/>
                                        </p:tgtEl>
                                        <p:attrNameLst>
                                          <p:attrName>ppt_w</p:attrName>
                                        </p:attrNameLst>
                                      </p:cBhvr>
                                      <p:tavLst>
                                        <p:tav tm="0">
                                          <p:val>
                                            <p:fltVal val="0"/>
                                          </p:val>
                                        </p:tav>
                                        <p:tav tm="100000">
                                          <p:val>
                                            <p:strVal val="#ppt_w"/>
                                          </p:val>
                                        </p:tav>
                                      </p:tavLst>
                                    </p:anim>
                                    <p:anim calcmode="lin" valueType="num">
                                      <p:cBhvr>
                                        <p:cTn id="83" dur="1000" fill="hold"/>
                                        <p:tgtEl>
                                          <p:spTgt spid="67"/>
                                        </p:tgtEl>
                                        <p:attrNameLst>
                                          <p:attrName>ppt_h</p:attrName>
                                        </p:attrNameLst>
                                      </p:cBhvr>
                                      <p:tavLst>
                                        <p:tav tm="0">
                                          <p:val>
                                            <p:fltVal val="0"/>
                                          </p:val>
                                        </p:tav>
                                        <p:tav tm="100000">
                                          <p:val>
                                            <p:strVal val="#ppt_h"/>
                                          </p:val>
                                        </p:tav>
                                      </p:tavLst>
                                    </p:anim>
                                    <p:animEffect transition="in" filter="fade">
                                      <p:cBhvr>
                                        <p:cTn id="84" dur="1000"/>
                                        <p:tgtEl>
                                          <p:spTgt spid="67"/>
                                        </p:tgtEl>
                                      </p:cBhvr>
                                    </p:animEffect>
                                  </p:childTnLst>
                                </p:cTn>
                              </p:par>
                              <p:par>
                                <p:cTn id="85" presetID="42" presetClass="entr" presetSubtype="0" fill="hold" grpId="0" nodeType="withEffect">
                                  <p:stCondLst>
                                    <p:cond delay="14000"/>
                                  </p:stCondLst>
                                  <p:childTnLst>
                                    <p:set>
                                      <p:cBhvr>
                                        <p:cTn id="86" dur="1" fill="hold">
                                          <p:stCondLst>
                                            <p:cond delay="0"/>
                                          </p:stCondLst>
                                        </p:cTn>
                                        <p:tgtEl>
                                          <p:spTgt spid="68"/>
                                        </p:tgtEl>
                                        <p:attrNameLst>
                                          <p:attrName>style.visibility</p:attrName>
                                        </p:attrNameLst>
                                      </p:cBhvr>
                                      <p:to>
                                        <p:strVal val="visible"/>
                                      </p:to>
                                    </p:set>
                                    <p:animEffect transition="in" filter="fade">
                                      <p:cBhvr>
                                        <p:cTn id="87" dur="1000"/>
                                        <p:tgtEl>
                                          <p:spTgt spid="68"/>
                                        </p:tgtEl>
                                      </p:cBhvr>
                                    </p:animEffect>
                                    <p:anim calcmode="lin" valueType="num">
                                      <p:cBhvr>
                                        <p:cTn id="88" dur="1000" fill="hold"/>
                                        <p:tgtEl>
                                          <p:spTgt spid="68"/>
                                        </p:tgtEl>
                                        <p:attrNameLst>
                                          <p:attrName>ppt_x</p:attrName>
                                        </p:attrNameLst>
                                      </p:cBhvr>
                                      <p:tavLst>
                                        <p:tav tm="0">
                                          <p:val>
                                            <p:strVal val="#ppt_x"/>
                                          </p:val>
                                        </p:tav>
                                        <p:tav tm="100000">
                                          <p:val>
                                            <p:strVal val="#ppt_x"/>
                                          </p:val>
                                        </p:tav>
                                      </p:tavLst>
                                    </p:anim>
                                    <p:anim calcmode="lin" valueType="num">
                                      <p:cBhvr>
                                        <p:cTn id="89"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4" grpId="0"/>
      <p:bldP spid="64" grpId="0"/>
      <p:bldP spid="66" grpId="0"/>
      <p:bldP spid="6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61491" y="731612"/>
            <a:ext cx="1788342" cy="1505088"/>
            <a:chOff x="1729502" y="1220490"/>
            <a:chExt cx="1254056" cy="1055428"/>
          </a:xfrm>
        </p:grpSpPr>
        <p:sp>
          <p:nvSpPr>
            <p:cNvPr id="3" name="六边形 2"/>
            <p:cNvSpPr/>
            <p:nvPr/>
          </p:nvSpPr>
          <p:spPr>
            <a:xfrm>
              <a:off x="1729502" y="1220490"/>
              <a:ext cx="1224296" cy="1055428"/>
            </a:xfrm>
            <a:prstGeom prst="hexagon">
              <a:avLst/>
            </a:pr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622300" dist="317500" dir="2400000" algn="tl" rotWithShape="0">
                <a:srgbClr val="69696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935">
                <a:solidFill>
                  <a:srgbClr val="6092A9"/>
                </a:solidFill>
              </a:endParaRPr>
            </a:p>
          </p:txBody>
        </p:sp>
        <p:sp>
          <p:nvSpPr>
            <p:cNvPr id="4" name="六边形 3"/>
            <p:cNvSpPr/>
            <p:nvPr/>
          </p:nvSpPr>
          <p:spPr>
            <a:xfrm>
              <a:off x="1759262" y="1220490"/>
              <a:ext cx="1224296" cy="1055428"/>
            </a:xfrm>
            <a:prstGeom prst="hexagon">
              <a:avLst/>
            </a:prstGeom>
            <a:gradFill>
              <a:gsLst>
                <a:gs pos="64000">
                  <a:srgbClr val="F3F3F3"/>
                </a:gs>
                <a:gs pos="32000">
                  <a:srgbClr val="DEDEDE"/>
                </a:gs>
                <a:gs pos="0">
                  <a:srgbClr val="CBCBCB"/>
                </a:gs>
                <a:gs pos="100000">
                  <a:srgbClr val="F9F9F9"/>
                </a:gs>
              </a:gsLst>
              <a:lin ang="2700000" scaled="1"/>
            </a:gradFill>
            <a:ln w="19050">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935">
                <a:solidFill>
                  <a:srgbClr val="6092A9"/>
                </a:solidFill>
              </a:endParaRPr>
            </a:p>
          </p:txBody>
        </p:sp>
        <p:sp>
          <p:nvSpPr>
            <p:cNvPr id="5" name="TextBox 88"/>
            <p:cNvSpPr txBox="1"/>
            <p:nvPr/>
          </p:nvSpPr>
          <p:spPr>
            <a:xfrm>
              <a:off x="1928220" y="1388473"/>
              <a:ext cx="886380" cy="719463"/>
            </a:xfrm>
            <a:prstGeom prst="rect">
              <a:avLst/>
            </a:prstGeom>
            <a:noFill/>
          </p:spPr>
          <p:txBody>
            <a:bodyPr wrap="square" lIns="0" tIns="0" rIns="0" bIns="0" rtlCol="0">
              <a:spAutoFit/>
            </a:bodyPr>
            <a:lstStyle/>
            <a:p>
              <a:pPr algn="ctr"/>
              <a:r>
                <a:rPr lang="en-US" altLang="zh-CN" sz="6665" b="1" dirty="0" smtClean="0">
                  <a:solidFill>
                    <a:srgbClr val="6092A9"/>
                  </a:solidFill>
                  <a:latin typeface="微软雅黑" panose="020B0503020204020204" charset="-122"/>
                  <a:ea typeface="微软雅黑" panose="020B0503020204020204" charset="-122"/>
                </a:rPr>
                <a:t>04</a:t>
              </a:r>
              <a:endParaRPr lang="en-US" altLang="zh-CN" sz="6665" b="1" dirty="0">
                <a:solidFill>
                  <a:srgbClr val="6092A9"/>
                </a:solidFill>
                <a:latin typeface="微软雅黑" panose="020B0503020204020204" charset="-122"/>
                <a:ea typeface="微软雅黑" panose="020B0503020204020204" charset="-122"/>
              </a:endParaRPr>
            </a:p>
          </p:txBody>
        </p:sp>
      </p:grpSp>
      <p:sp>
        <p:nvSpPr>
          <p:cNvPr id="6" name="TextBox 1"/>
          <p:cNvSpPr txBox="1"/>
          <p:nvPr/>
        </p:nvSpPr>
        <p:spPr>
          <a:xfrm>
            <a:off x="5207248" y="796358"/>
            <a:ext cx="4134465" cy="707886"/>
          </a:xfrm>
          <a:prstGeom prst="rect">
            <a:avLst/>
          </a:prstGeom>
          <a:noFill/>
        </p:spPr>
        <p:txBody>
          <a:bodyPr wrap="none" rtlCol="0">
            <a:spAutoFit/>
          </a:bodyPr>
          <a:lstStyle/>
          <a:p>
            <a:pPr marL="0" lvl="1"/>
            <a:r>
              <a:rPr lang="zh-CN" altLang="en-US" sz="4000" b="1" spc="400" dirty="0" smtClean="0">
                <a:solidFill>
                  <a:schemeClr val="bg1"/>
                </a:solidFill>
                <a:latin typeface="微软雅黑" panose="020B0503020204020204" charset="-122"/>
                <a:ea typeface="微软雅黑" panose="020B0503020204020204" charset="-122"/>
              </a:rPr>
              <a:t>单击添加过渡页</a:t>
            </a:r>
            <a:endParaRPr lang="zh-CN" altLang="en-US" sz="4000" b="1" spc="400" dirty="0">
              <a:solidFill>
                <a:schemeClr val="bg1"/>
              </a:solidFill>
              <a:latin typeface="微软雅黑" panose="020B0503020204020204" charset="-122"/>
              <a:ea typeface="微软雅黑" panose="020B0503020204020204" charset="-122"/>
            </a:endParaRPr>
          </a:p>
        </p:txBody>
      </p:sp>
      <p:sp>
        <p:nvSpPr>
          <p:cNvPr id="7" name="文本框 9"/>
          <p:cNvSpPr txBox="1"/>
          <p:nvPr/>
        </p:nvSpPr>
        <p:spPr>
          <a:xfrm>
            <a:off x="5239929" y="1548461"/>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8" name="文本框 9"/>
          <p:cNvSpPr txBox="1"/>
          <p:nvPr/>
        </p:nvSpPr>
        <p:spPr>
          <a:xfrm>
            <a:off x="5239928" y="1917069"/>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9" name="文本框 9"/>
          <p:cNvSpPr txBox="1"/>
          <p:nvPr/>
        </p:nvSpPr>
        <p:spPr>
          <a:xfrm>
            <a:off x="6835970" y="1552805"/>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0" name="文本框 9"/>
          <p:cNvSpPr txBox="1"/>
          <p:nvPr/>
        </p:nvSpPr>
        <p:spPr>
          <a:xfrm>
            <a:off x="6835972" y="1922013"/>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1" name="文本框 9"/>
          <p:cNvSpPr txBox="1"/>
          <p:nvPr/>
        </p:nvSpPr>
        <p:spPr>
          <a:xfrm>
            <a:off x="8432010" y="1552805"/>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2" name="文本框 9"/>
          <p:cNvSpPr txBox="1"/>
          <p:nvPr/>
        </p:nvSpPr>
        <p:spPr>
          <a:xfrm>
            <a:off x="8432012" y="1922013"/>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12" presetClass="entr" presetSubtype="8"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20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20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40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20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ppt_x"/>
                                          </p:val>
                                        </p:tav>
                                        <p:tav tm="100000">
                                          <p:val>
                                            <p:strVal val="#ppt_x"/>
                                          </p:val>
                                        </p:tav>
                                      </p:tavLst>
                                    </p:anim>
                                    <p:anim calcmode="lin" valueType="num">
                                      <p:cBhvr additive="base">
                                        <p:cTn id="34" dur="500" fill="hold"/>
                                        <p:tgtEl>
                                          <p:spTgt spid="11"/>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40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矩形 111"/>
          <p:cNvSpPr/>
          <p:nvPr/>
        </p:nvSpPr>
        <p:spPr>
          <a:xfrm>
            <a:off x="2086247" y="4629259"/>
            <a:ext cx="1361688" cy="28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spcCol="0" rtlCol="0" anchor="ctr"/>
          <a:lstStyle/>
          <a:p>
            <a:pPr algn="ctr"/>
            <a:endParaRPr lang="zh-CN" altLang="en-US">
              <a:cs typeface="+mn-ea"/>
            </a:endParaRPr>
          </a:p>
        </p:txBody>
      </p:sp>
      <p:sp>
        <p:nvSpPr>
          <p:cNvPr id="113" name="矩形 112"/>
          <p:cNvSpPr/>
          <p:nvPr/>
        </p:nvSpPr>
        <p:spPr>
          <a:xfrm>
            <a:off x="2086816" y="3951251"/>
            <a:ext cx="2024806" cy="28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spcCol="0" rtlCol="0" anchor="ctr"/>
          <a:lstStyle/>
          <a:p>
            <a:pPr algn="ctr"/>
            <a:endParaRPr lang="zh-CN" altLang="en-US">
              <a:cs typeface="+mn-ea"/>
            </a:endParaRPr>
          </a:p>
        </p:txBody>
      </p:sp>
      <p:sp>
        <p:nvSpPr>
          <p:cNvPr id="114" name="矩形 113"/>
          <p:cNvSpPr/>
          <p:nvPr/>
        </p:nvSpPr>
        <p:spPr>
          <a:xfrm>
            <a:off x="2086817" y="3273242"/>
            <a:ext cx="2851927" cy="28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spcCol="0" rtlCol="0" anchor="ctr"/>
          <a:lstStyle/>
          <a:p>
            <a:pPr algn="ctr"/>
            <a:endParaRPr lang="zh-CN" altLang="en-US">
              <a:cs typeface="+mn-ea"/>
            </a:endParaRPr>
          </a:p>
        </p:txBody>
      </p:sp>
      <p:sp>
        <p:nvSpPr>
          <p:cNvPr id="115" name="矩形 114"/>
          <p:cNvSpPr/>
          <p:nvPr/>
        </p:nvSpPr>
        <p:spPr>
          <a:xfrm>
            <a:off x="2086817" y="2595233"/>
            <a:ext cx="3118273" cy="28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spcCol="0" rtlCol="0" anchor="ctr"/>
          <a:lstStyle/>
          <a:p>
            <a:pPr algn="ctr"/>
            <a:endParaRPr lang="zh-CN" altLang="en-US">
              <a:cs typeface="+mn-ea"/>
            </a:endParaRPr>
          </a:p>
        </p:txBody>
      </p:sp>
      <p:grpSp>
        <p:nvGrpSpPr>
          <p:cNvPr id="2" name="组合 1"/>
          <p:cNvGrpSpPr/>
          <p:nvPr/>
        </p:nvGrpSpPr>
        <p:grpSpPr>
          <a:xfrm>
            <a:off x="2086245" y="2010618"/>
            <a:ext cx="3985040" cy="3365639"/>
            <a:chOff x="2085451" y="2010617"/>
            <a:chExt cx="3985040" cy="3365639"/>
          </a:xfrm>
        </p:grpSpPr>
        <p:cxnSp>
          <p:nvCxnSpPr>
            <p:cNvPr id="118" name="直接箭头连接符 117"/>
            <p:cNvCxnSpPr/>
            <p:nvPr/>
          </p:nvCxnSpPr>
          <p:spPr>
            <a:xfrm>
              <a:off x="2086024" y="5376256"/>
              <a:ext cx="3984467" cy="0"/>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20" name="直接箭头连接符 119"/>
            <p:cNvCxnSpPr/>
            <p:nvPr/>
          </p:nvCxnSpPr>
          <p:spPr>
            <a:xfrm flipV="1">
              <a:off x="2085451" y="2010617"/>
              <a:ext cx="571" cy="3344883"/>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grpSp>
      <p:sp>
        <p:nvSpPr>
          <p:cNvPr id="123" name="TextBox 122"/>
          <p:cNvSpPr txBox="1"/>
          <p:nvPr/>
        </p:nvSpPr>
        <p:spPr>
          <a:xfrm>
            <a:off x="7584646" y="1556792"/>
            <a:ext cx="1472634" cy="369322"/>
          </a:xfrm>
          <a:prstGeom prst="rect">
            <a:avLst/>
          </a:prstGeom>
          <a:noFill/>
        </p:spPr>
        <p:txBody>
          <a:bodyPr wrap="square" lIns="91431" tIns="45715" rIns="91431" bIns="45715" rtlCol="0">
            <a:spAutoFit/>
          </a:bodyPr>
          <a:lstStyle/>
          <a:p>
            <a:r>
              <a:rPr lang="zh-CN" altLang="en-US" dirty="0">
                <a:solidFill>
                  <a:schemeClr val="tx1">
                    <a:lumMod val="95000"/>
                    <a:lumOff val="5000"/>
                  </a:schemeClr>
                </a:solidFill>
                <a:latin typeface="+mn-ea"/>
                <a:cs typeface="+mn-ea"/>
              </a:rPr>
              <a:t>添加内容</a:t>
            </a:r>
            <a:endParaRPr lang="zh-CN" altLang="en-US" dirty="0">
              <a:solidFill>
                <a:schemeClr val="tx1">
                  <a:lumMod val="95000"/>
                  <a:lumOff val="5000"/>
                </a:schemeClr>
              </a:solidFill>
              <a:latin typeface="+mn-ea"/>
              <a:cs typeface="+mn-ea"/>
            </a:endParaRPr>
          </a:p>
        </p:txBody>
      </p:sp>
      <p:pic>
        <p:nvPicPr>
          <p:cNvPr id="125" name="图片 12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032105" y="3878078"/>
            <a:ext cx="3638931" cy="1639155"/>
          </a:xfrm>
          <a:prstGeom prst="rect">
            <a:avLst/>
          </a:prstGeom>
        </p:spPr>
      </p:pic>
      <p:sp>
        <p:nvSpPr>
          <p:cNvPr id="126" name="TextBox 125"/>
          <p:cNvSpPr txBox="1"/>
          <p:nvPr/>
        </p:nvSpPr>
        <p:spPr>
          <a:xfrm>
            <a:off x="7598654" y="1922347"/>
            <a:ext cx="3249873" cy="552449"/>
          </a:xfrm>
          <a:prstGeom prst="rect">
            <a:avLst/>
          </a:prstGeom>
          <a:noFill/>
        </p:spPr>
        <p:txBody>
          <a:bodyPr wrap="square" lIns="91431" tIns="45715" rIns="91431" bIns="45715" rtlCol="0">
            <a:spAutoFit/>
          </a:bodyPr>
          <a:lstStyle/>
          <a:p>
            <a:pPr>
              <a:lnSpc>
                <a:spcPct val="130000"/>
              </a:lnSpc>
            </a:pPr>
            <a:r>
              <a:rPr lang="zh-CN" altLang="en-US" sz="1100" dirty="0">
                <a:solidFill>
                  <a:schemeClr val="tx1">
                    <a:lumMod val="95000"/>
                    <a:lumOff val="5000"/>
                  </a:schemeClr>
                </a:solidFill>
                <a:latin typeface="+mn-ea"/>
                <a:cs typeface="+mn-ea"/>
              </a:rPr>
              <a:t>您的内容打在这里，或者通过复制您的文本后，在此框中选择粘贴，并选择只保留文字</a:t>
            </a:r>
            <a:r>
              <a:rPr lang="zh-CN" altLang="en-US" sz="1200" dirty="0">
                <a:solidFill>
                  <a:schemeClr val="tx1">
                    <a:lumMod val="95000"/>
                    <a:lumOff val="5000"/>
                  </a:schemeClr>
                </a:solidFill>
                <a:latin typeface="+mn-ea"/>
                <a:cs typeface="+mn-ea"/>
              </a:rPr>
              <a:t>。</a:t>
            </a:r>
            <a:endParaRPr lang="zh-CN" altLang="en-US" sz="1200" dirty="0">
              <a:solidFill>
                <a:schemeClr val="tx1">
                  <a:lumMod val="95000"/>
                  <a:lumOff val="5000"/>
                </a:schemeClr>
              </a:solidFill>
              <a:latin typeface="+mn-ea"/>
              <a:cs typeface="+mn-ea"/>
            </a:endParaRPr>
          </a:p>
        </p:txBody>
      </p:sp>
      <p:sp>
        <p:nvSpPr>
          <p:cNvPr id="133" name="任意多边形 132"/>
          <p:cNvSpPr/>
          <p:nvPr/>
        </p:nvSpPr>
        <p:spPr>
          <a:xfrm>
            <a:off x="4600062" y="2712863"/>
            <a:ext cx="1323976" cy="2647951"/>
          </a:xfrm>
          <a:custGeom>
            <a:avLst/>
            <a:gdLst>
              <a:gd name="connsiteX0" fmla="*/ 0 w 1323975"/>
              <a:gd name="connsiteY0" fmla="*/ 2647950 h 2647950"/>
              <a:gd name="connsiteX1" fmla="*/ 190500 w 1323975"/>
              <a:gd name="connsiteY1" fmla="*/ 2314575 h 2647950"/>
              <a:gd name="connsiteX2" fmla="*/ 219075 w 1323975"/>
              <a:gd name="connsiteY2" fmla="*/ 2238375 h 2647950"/>
              <a:gd name="connsiteX3" fmla="*/ 247650 w 1323975"/>
              <a:gd name="connsiteY3" fmla="*/ 2076450 h 2647950"/>
              <a:gd name="connsiteX4" fmla="*/ 276225 w 1323975"/>
              <a:gd name="connsiteY4" fmla="*/ 1905000 h 2647950"/>
              <a:gd name="connsiteX5" fmla="*/ 304800 w 1323975"/>
              <a:gd name="connsiteY5" fmla="*/ 1914525 h 2647950"/>
              <a:gd name="connsiteX6" fmla="*/ 371475 w 1323975"/>
              <a:gd name="connsiteY6" fmla="*/ 1990725 h 2647950"/>
              <a:gd name="connsiteX7" fmla="*/ 390525 w 1323975"/>
              <a:gd name="connsiteY7" fmla="*/ 2019300 h 2647950"/>
              <a:gd name="connsiteX8" fmla="*/ 447675 w 1323975"/>
              <a:gd name="connsiteY8" fmla="*/ 2066925 h 2647950"/>
              <a:gd name="connsiteX9" fmla="*/ 504825 w 1323975"/>
              <a:gd name="connsiteY9" fmla="*/ 2085975 h 2647950"/>
              <a:gd name="connsiteX10" fmla="*/ 542925 w 1323975"/>
              <a:gd name="connsiteY10" fmla="*/ 2076450 h 2647950"/>
              <a:gd name="connsiteX11" fmla="*/ 552450 w 1323975"/>
              <a:gd name="connsiteY11" fmla="*/ 2047875 h 2647950"/>
              <a:gd name="connsiteX12" fmla="*/ 571500 w 1323975"/>
              <a:gd name="connsiteY12" fmla="*/ 1981200 h 2647950"/>
              <a:gd name="connsiteX13" fmla="*/ 600075 w 1323975"/>
              <a:gd name="connsiteY13" fmla="*/ 1857375 h 2647950"/>
              <a:gd name="connsiteX14" fmla="*/ 619125 w 1323975"/>
              <a:gd name="connsiteY14" fmla="*/ 1762125 h 2647950"/>
              <a:gd name="connsiteX15" fmla="*/ 638175 w 1323975"/>
              <a:gd name="connsiteY15" fmla="*/ 1704975 h 2647950"/>
              <a:gd name="connsiteX16" fmla="*/ 657225 w 1323975"/>
              <a:gd name="connsiteY16" fmla="*/ 1638300 h 2647950"/>
              <a:gd name="connsiteX17" fmla="*/ 676275 w 1323975"/>
              <a:gd name="connsiteY17" fmla="*/ 1428750 h 2647950"/>
              <a:gd name="connsiteX18" fmla="*/ 685800 w 1323975"/>
              <a:gd name="connsiteY18" fmla="*/ 1362075 h 2647950"/>
              <a:gd name="connsiteX19" fmla="*/ 704850 w 1323975"/>
              <a:gd name="connsiteY19" fmla="*/ 1323975 h 2647950"/>
              <a:gd name="connsiteX20" fmla="*/ 790575 w 1323975"/>
              <a:gd name="connsiteY20" fmla="*/ 1323975 h 2647950"/>
              <a:gd name="connsiteX21" fmla="*/ 809625 w 1323975"/>
              <a:gd name="connsiteY21" fmla="*/ 1352550 h 2647950"/>
              <a:gd name="connsiteX22" fmla="*/ 885825 w 1323975"/>
              <a:gd name="connsiteY22" fmla="*/ 1428750 h 2647950"/>
              <a:gd name="connsiteX23" fmla="*/ 904875 w 1323975"/>
              <a:gd name="connsiteY23" fmla="*/ 1466850 h 2647950"/>
              <a:gd name="connsiteX24" fmla="*/ 962025 w 1323975"/>
              <a:gd name="connsiteY24" fmla="*/ 1504950 h 2647950"/>
              <a:gd name="connsiteX25" fmla="*/ 1009650 w 1323975"/>
              <a:gd name="connsiteY25" fmla="*/ 1276350 h 2647950"/>
              <a:gd name="connsiteX26" fmla="*/ 1038225 w 1323975"/>
              <a:gd name="connsiteY26" fmla="*/ 1143000 h 2647950"/>
              <a:gd name="connsiteX27" fmla="*/ 1057275 w 1323975"/>
              <a:gd name="connsiteY27" fmla="*/ 990600 h 2647950"/>
              <a:gd name="connsiteX28" fmla="*/ 1066800 w 1323975"/>
              <a:gd name="connsiteY28" fmla="*/ 895350 h 2647950"/>
              <a:gd name="connsiteX29" fmla="*/ 1104900 w 1323975"/>
              <a:gd name="connsiteY29" fmla="*/ 790575 h 2647950"/>
              <a:gd name="connsiteX30" fmla="*/ 1143000 w 1323975"/>
              <a:gd name="connsiteY30" fmla="*/ 638175 h 2647950"/>
              <a:gd name="connsiteX31" fmla="*/ 1238250 w 1323975"/>
              <a:gd name="connsiteY31" fmla="*/ 314325 h 2647950"/>
              <a:gd name="connsiteX32" fmla="*/ 1266825 w 1323975"/>
              <a:gd name="connsiteY32" fmla="*/ 200025 h 2647950"/>
              <a:gd name="connsiteX33" fmla="*/ 1304925 w 1323975"/>
              <a:gd name="connsiteY33" fmla="*/ 76200 h 2647950"/>
              <a:gd name="connsiteX34" fmla="*/ 1323975 w 1323975"/>
              <a:gd name="connsiteY34" fmla="*/ 0 h 264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323975" h="2647950">
                <a:moveTo>
                  <a:pt x="0" y="2647950"/>
                </a:moveTo>
                <a:cubicBezTo>
                  <a:pt x="28342" y="2600123"/>
                  <a:pt x="147318" y="2413277"/>
                  <a:pt x="190500" y="2314575"/>
                </a:cubicBezTo>
                <a:cubicBezTo>
                  <a:pt x="201373" y="2289722"/>
                  <a:pt x="209550" y="2263775"/>
                  <a:pt x="219075" y="2238375"/>
                </a:cubicBezTo>
                <a:cubicBezTo>
                  <a:pt x="242936" y="2071348"/>
                  <a:pt x="210125" y="2292217"/>
                  <a:pt x="247650" y="2076450"/>
                </a:cubicBezTo>
                <a:cubicBezTo>
                  <a:pt x="290673" y="1829065"/>
                  <a:pt x="250171" y="2035272"/>
                  <a:pt x="276225" y="1905000"/>
                </a:cubicBezTo>
                <a:cubicBezTo>
                  <a:pt x="285750" y="1908175"/>
                  <a:pt x="296630" y="1908689"/>
                  <a:pt x="304800" y="1914525"/>
                </a:cubicBezTo>
                <a:cubicBezTo>
                  <a:pt x="329245" y="1931985"/>
                  <a:pt x="354115" y="1966421"/>
                  <a:pt x="371475" y="1990725"/>
                </a:cubicBezTo>
                <a:cubicBezTo>
                  <a:pt x="378129" y="2000040"/>
                  <a:pt x="383196" y="2010506"/>
                  <a:pt x="390525" y="2019300"/>
                </a:cubicBezTo>
                <a:cubicBezTo>
                  <a:pt x="403720" y="2035134"/>
                  <a:pt x="427842" y="2058110"/>
                  <a:pt x="447675" y="2066925"/>
                </a:cubicBezTo>
                <a:cubicBezTo>
                  <a:pt x="466025" y="2075080"/>
                  <a:pt x="485775" y="2079625"/>
                  <a:pt x="504825" y="2085975"/>
                </a:cubicBezTo>
                <a:cubicBezTo>
                  <a:pt x="517525" y="2082800"/>
                  <a:pt x="532703" y="2084628"/>
                  <a:pt x="542925" y="2076450"/>
                </a:cubicBezTo>
                <a:cubicBezTo>
                  <a:pt x="550765" y="2070178"/>
                  <a:pt x="549565" y="2057492"/>
                  <a:pt x="552450" y="2047875"/>
                </a:cubicBezTo>
                <a:cubicBezTo>
                  <a:pt x="559092" y="2025735"/>
                  <a:pt x="565894" y="2003624"/>
                  <a:pt x="571500" y="1981200"/>
                </a:cubicBezTo>
                <a:cubicBezTo>
                  <a:pt x="581774" y="1940105"/>
                  <a:pt x="591077" y="1898768"/>
                  <a:pt x="600075" y="1857375"/>
                </a:cubicBezTo>
                <a:cubicBezTo>
                  <a:pt x="606953" y="1825735"/>
                  <a:pt x="611272" y="1793537"/>
                  <a:pt x="619125" y="1762125"/>
                </a:cubicBezTo>
                <a:cubicBezTo>
                  <a:pt x="623995" y="1742644"/>
                  <a:pt x="632270" y="1724167"/>
                  <a:pt x="638175" y="1704975"/>
                </a:cubicBezTo>
                <a:cubicBezTo>
                  <a:pt x="644973" y="1682883"/>
                  <a:pt x="650875" y="1660525"/>
                  <a:pt x="657225" y="1638300"/>
                </a:cubicBezTo>
                <a:cubicBezTo>
                  <a:pt x="663575" y="1568450"/>
                  <a:pt x="669058" y="1498516"/>
                  <a:pt x="676275" y="1428750"/>
                </a:cubicBezTo>
                <a:cubicBezTo>
                  <a:pt x="678585" y="1406419"/>
                  <a:pt x="679893" y="1383735"/>
                  <a:pt x="685800" y="1362075"/>
                </a:cubicBezTo>
                <a:cubicBezTo>
                  <a:pt x="689536" y="1348376"/>
                  <a:pt x="698500" y="1336675"/>
                  <a:pt x="704850" y="1323975"/>
                </a:cubicBezTo>
                <a:cubicBezTo>
                  <a:pt x="718783" y="1254312"/>
                  <a:pt x="703360" y="1254203"/>
                  <a:pt x="790575" y="1323975"/>
                </a:cubicBezTo>
                <a:cubicBezTo>
                  <a:pt x="799514" y="1331126"/>
                  <a:pt x="801924" y="1344079"/>
                  <a:pt x="809625" y="1352550"/>
                </a:cubicBezTo>
                <a:cubicBezTo>
                  <a:pt x="833788" y="1379129"/>
                  <a:pt x="860425" y="1403350"/>
                  <a:pt x="885825" y="1428750"/>
                </a:cubicBezTo>
                <a:cubicBezTo>
                  <a:pt x="895865" y="1438790"/>
                  <a:pt x="896622" y="1455296"/>
                  <a:pt x="904875" y="1466850"/>
                </a:cubicBezTo>
                <a:cubicBezTo>
                  <a:pt x="927172" y="1498065"/>
                  <a:pt x="930642" y="1494489"/>
                  <a:pt x="962025" y="1504950"/>
                </a:cubicBezTo>
                <a:cubicBezTo>
                  <a:pt x="1015096" y="1310357"/>
                  <a:pt x="969513" y="1493091"/>
                  <a:pt x="1009650" y="1276350"/>
                </a:cubicBezTo>
                <a:cubicBezTo>
                  <a:pt x="1017928" y="1231651"/>
                  <a:pt x="1030752" y="1187841"/>
                  <a:pt x="1038225" y="1143000"/>
                </a:cubicBezTo>
                <a:cubicBezTo>
                  <a:pt x="1046641" y="1092501"/>
                  <a:pt x="1051407" y="1041458"/>
                  <a:pt x="1057275" y="990600"/>
                </a:cubicBezTo>
                <a:cubicBezTo>
                  <a:pt x="1060932" y="958902"/>
                  <a:pt x="1059409" y="926391"/>
                  <a:pt x="1066800" y="895350"/>
                </a:cubicBezTo>
                <a:cubicBezTo>
                  <a:pt x="1075408" y="859198"/>
                  <a:pt x="1094343" y="826206"/>
                  <a:pt x="1104900" y="790575"/>
                </a:cubicBezTo>
                <a:cubicBezTo>
                  <a:pt x="1119776" y="740369"/>
                  <a:pt x="1128881" y="688599"/>
                  <a:pt x="1143000" y="638175"/>
                </a:cubicBezTo>
                <a:cubicBezTo>
                  <a:pt x="1173339" y="529820"/>
                  <a:pt x="1210959" y="423488"/>
                  <a:pt x="1238250" y="314325"/>
                </a:cubicBezTo>
                <a:cubicBezTo>
                  <a:pt x="1247775" y="276225"/>
                  <a:pt x="1255540" y="237641"/>
                  <a:pt x="1266825" y="200025"/>
                </a:cubicBezTo>
                <a:cubicBezTo>
                  <a:pt x="1340507" y="-45582"/>
                  <a:pt x="1266553" y="242480"/>
                  <a:pt x="1304925" y="76200"/>
                </a:cubicBezTo>
                <a:cubicBezTo>
                  <a:pt x="1310812" y="50689"/>
                  <a:pt x="1323975" y="0"/>
                  <a:pt x="1323975" y="0"/>
                </a:cubicBezTo>
              </a:path>
            </a:pathLst>
          </a:custGeom>
          <a:ln>
            <a:solidFill>
              <a:schemeClr val="tx2"/>
            </a:solidFill>
          </a:ln>
        </p:spPr>
        <p:style>
          <a:lnRef idx="1">
            <a:schemeClr val="accent1"/>
          </a:lnRef>
          <a:fillRef idx="0">
            <a:schemeClr val="accent1"/>
          </a:fillRef>
          <a:effectRef idx="0">
            <a:schemeClr val="accent1"/>
          </a:effectRef>
          <a:fontRef idx="minor">
            <a:schemeClr val="tx1"/>
          </a:fontRef>
        </p:style>
        <p:txBody>
          <a:bodyPr lIns="91431" tIns="45715" rIns="91431" bIns="45715" spcCol="0" rtlCol="0" anchor="ctr"/>
          <a:lstStyle/>
          <a:p>
            <a:pPr algn="ctr"/>
            <a:endParaRPr lang="zh-CN" altLang="en-US">
              <a:cs typeface="+mn-ea"/>
            </a:endParaRPr>
          </a:p>
        </p:txBody>
      </p:sp>
      <p:grpSp>
        <p:nvGrpSpPr>
          <p:cNvPr id="4" name="组合 3"/>
          <p:cNvGrpSpPr/>
          <p:nvPr/>
        </p:nvGrpSpPr>
        <p:grpSpPr>
          <a:xfrm>
            <a:off x="3457831" y="2595233"/>
            <a:ext cx="2416836" cy="2372900"/>
            <a:chOff x="3457037" y="2595233"/>
            <a:chExt cx="2416836" cy="2372900"/>
          </a:xfrm>
        </p:grpSpPr>
        <p:sp>
          <p:nvSpPr>
            <p:cNvPr id="134" name="TextBox 133"/>
            <p:cNvSpPr txBox="1"/>
            <p:nvPr/>
          </p:nvSpPr>
          <p:spPr>
            <a:xfrm>
              <a:off x="5204295" y="2595233"/>
              <a:ext cx="669578" cy="369322"/>
            </a:xfrm>
            <a:prstGeom prst="rect">
              <a:avLst/>
            </a:prstGeom>
            <a:noFill/>
          </p:spPr>
          <p:txBody>
            <a:bodyPr wrap="square" lIns="91431" tIns="45715" rIns="91431" bIns="45715" rtlCol="0">
              <a:spAutoFit/>
            </a:bodyPr>
            <a:lstStyle/>
            <a:p>
              <a:r>
                <a:rPr lang="en-US" altLang="zh-CN" spc="-151" dirty="0">
                  <a:solidFill>
                    <a:schemeClr val="bg1">
                      <a:lumMod val="50000"/>
                    </a:schemeClr>
                  </a:solidFill>
                  <a:cs typeface="+mn-ea"/>
                </a:rPr>
                <a:t>82%</a:t>
              </a:r>
              <a:endParaRPr lang="zh-CN" altLang="en-US" spc="-151" dirty="0">
                <a:solidFill>
                  <a:schemeClr val="bg1">
                    <a:lumMod val="50000"/>
                  </a:schemeClr>
                </a:solidFill>
                <a:cs typeface="+mn-ea"/>
              </a:endParaRPr>
            </a:p>
          </p:txBody>
        </p:sp>
        <p:sp>
          <p:nvSpPr>
            <p:cNvPr id="135" name="TextBox 134"/>
            <p:cNvSpPr txBox="1"/>
            <p:nvPr/>
          </p:nvSpPr>
          <p:spPr>
            <a:xfrm>
              <a:off x="4937951" y="3273242"/>
              <a:ext cx="669578" cy="369322"/>
            </a:xfrm>
            <a:prstGeom prst="rect">
              <a:avLst/>
            </a:prstGeom>
            <a:noFill/>
          </p:spPr>
          <p:txBody>
            <a:bodyPr wrap="square" lIns="91431" tIns="45715" rIns="91431" bIns="45715" rtlCol="0">
              <a:spAutoFit/>
            </a:bodyPr>
            <a:lstStyle/>
            <a:p>
              <a:r>
                <a:rPr lang="en-US" altLang="zh-CN" spc="-151" dirty="0">
                  <a:solidFill>
                    <a:schemeClr val="bg1">
                      <a:lumMod val="50000"/>
                    </a:schemeClr>
                  </a:solidFill>
                  <a:cs typeface="+mn-ea"/>
                </a:rPr>
                <a:t>73%</a:t>
              </a:r>
              <a:endParaRPr lang="zh-CN" altLang="en-US" spc="-151" dirty="0">
                <a:solidFill>
                  <a:schemeClr val="bg1">
                    <a:lumMod val="50000"/>
                  </a:schemeClr>
                </a:solidFill>
                <a:cs typeface="+mn-ea"/>
              </a:endParaRPr>
            </a:p>
          </p:txBody>
        </p:sp>
        <p:sp>
          <p:nvSpPr>
            <p:cNvPr id="136" name="TextBox 135"/>
            <p:cNvSpPr txBox="1"/>
            <p:nvPr/>
          </p:nvSpPr>
          <p:spPr>
            <a:xfrm>
              <a:off x="4110828" y="3953598"/>
              <a:ext cx="669578" cy="369322"/>
            </a:xfrm>
            <a:prstGeom prst="rect">
              <a:avLst/>
            </a:prstGeom>
            <a:noFill/>
          </p:spPr>
          <p:txBody>
            <a:bodyPr wrap="square" lIns="91431" tIns="45715" rIns="91431" bIns="45715" rtlCol="0">
              <a:spAutoFit/>
            </a:bodyPr>
            <a:lstStyle/>
            <a:p>
              <a:r>
                <a:rPr lang="en-US" altLang="zh-CN" spc="-151" dirty="0">
                  <a:solidFill>
                    <a:schemeClr val="bg1">
                      <a:lumMod val="50000"/>
                    </a:schemeClr>
                  </a:solidFill>
                  <a:cs typeface="+mn-ea"/>
                </a:rPr>
                <a:t>56%</a:t>
              </a:r>
              <a:endParaRPr lang="zh-CN" altLang="en-US" spc="-151" dirty="0">
                <a:solidFill>
                  <a:schemeClr val="bg1">
                    <a:lumMod val="50000"/>
                  </a:schemeClr>
                </a:solidFill>
                <a:cs typeface="+mn-ea"/>
              </a:endParaRPr>
            </a:p>
          </p:txBody>
        </p:sp>
        <p:sp>
          <p:nvSpPr>
            <p:cNvPr id="137" name="TextBox 136"/>
            <p:cNvSpPr txBox="1"/>
            <p:nvPr/>
          </p:nvSpPr>
          <p:spPr>
            <a:xfrm>
              <a:off x="3457037" y="4598811"/>
              <a:ext cx="669578" cy="369322"/>
            </a:xfrm>
            <a:prstGeom prst="rect">
              <a:avLst/>
            </a:prstGeom>
            <a:noFill/>
          </p:spPr>
          <p:txBody>
            <a:bodyPr wrap="square" lIns="91431" tIns="45715" rIns="91431" bIns="45715" rtlCol="0">
              <a:spAutoFit/>
            </a:bodyPr>
            <a:lstStyle/>
            <a:p>
              <a:r>
                <a:rPr lang="en-US" altLang="zh-CN" spc="-151" dirty="0">
                  <a:solidFill>
                    <a:schemeClr val="bg1">
                      <a:lumMod val="50000"/>
                    </a:schemeClr>
                  </a:solidFill>
                  <a:cs typeface="+mn-ea"/>
                </a:rPr>
                <a:t>32%</a:t>
              </a:r>
              <a:endParaRPr lang="zh-CN" altLang="en-US" spc="-151" dirty="0">
                <a:solidFill>
                  <a:schemeClr val="bg1">
                    <a:lumMod val="50000"/>
                  </a:schemeClr>
                </a:solidFill>
                <a:cs typeface="+mn-ea"/>
              </a:endParaRPr>
            </a:p>
          </p:txBody>
        </p:sp>
      </p:grpSp>
      <p:grpSp>
        <p:nvGrpSpPr>
          <p:cNvPr id="3" name="组合 2"/>
          <p:cNvGrpSpPr/>
          <p:nvPr/>
        </p:nvGrpSpPr>
        <p:grpSpPr>
          <a:xfrm>
            <a:off x="1431710" y="2576071"/>
            <a:ext cx="720080" cy="2392182"/>
            <a:chOff x="1430916" y="2576071"/>
            <a:chExt cx="720080" cy="2392182"/>
          </a:xfrm>
        </p:grpSpPr>
        <p:sp>
          <p:nvSpPr>
            <p:cNvPr id="129" name="TextBox 128"/>
            <p:cNvSpPr txBox="1"/>
            <p:nvPr/>
          </p:nvSpPr>
          <p:spPr>
            <a:xfrm>
              <a:off x="1430916" y="4598931"/>
              <a:ext cx="720080" cy="369322"/>
            </a:xfrm>
            <a:prstGeom prst="rect">
              <a:avLst/>
            </a:prstGeom>
            <a:noFill/>
          </p:spPr>
          <p:txBody>
            <a:bodyPr wrap="square" lIns="91431" tIns="45715" rIns="91431" bIns="45715" rtlCol="0">
              <a:spAutoFit/>
            </a:bodyPr>
            <a:lstStyle/>
            <a:p>
              <a:r>
                <a:rPr lang="zh-CN" altLang="en-US" spc="-151" dirty="0">
                  <a:solidFill>
                    <a:schemeClr val="bg1">
                      <a:lumMod val="50000"/>
                    </a:schemeClr>
                  </a:solidFill>
                  <a:cs typeface="+mn-ea"/>
                </a:rPr>
                <a:t>项目</a:t>
              </a:r>
              <a:endParaRPr lang="zh-CN" altLang="en-US" spc="-151" dirty="0">
                <a:solidFill>
                  <a:schemeClr val="bg1">
                    <a:lumMod val="50000"/>
                  </a:schemeClr>
                </a:solidFill>
                <a:cs typeface="+mn-ea"/>
              </a:endParaRPr>
            </a:p>
          </p:txBody>
        </p:sp>
        <p:sp>
          <p:nvSpPr>
            <p:cNvPr id="138" name="TextBox 137"/>
            <p:cNvSpPr txBox="1"/>
            <p:nvPr/>
          </p:nvSpPr>
          <p:spPr>
            <a:xfrm>
              <a:off x="1430916" y="3951251"/>
              <a:ext cx="720080" cy="369322"/>
            </a:xfrm>
            <a:prstGeom prst="rect">
              <a:avLst/>
            </a:prstGeom>
            <a:noFill/>
          </p:spPr>
          <p:txBody>
            <a:bodyPr wrap="square" lIns="91431" tIns="45715" rIns="91431" bIns="45715" rtlCol="0">
              <a:spAutoFit/>
            </a:bodyPr>
            <a:lstStyle/>
            <a:p>
              <a:r>
                <a:rPr lang="zh-CN" altLang="en-US" spc="-151" dirty="0">
                  <a:solidFill>
                    <a:schemeClr val="bg1">
                      <a:lumMod val="50000"/>
                    </a:schemeClr>
                  </a:solidFill>
                  <a:cs typeface="+mn-ea"/>
                </a:rPr>
                <a:t>项目</a:t>
              </a:r>
              <a:endParaRPr lang="zh-CN" altLang="en-US" spc="-151" dirty="0">
                <a:solidFill>
                  <a:schemeClr val="bg1">
                    <a:lumMod val="50000"/>
                  </a:schemeClr>
                </a:solidFill>
                <a:cs typeface="+mn-ea"/>
              </a:endParaRPr>
            </a:p>
          </p:txBody>
        </p:sp>
        <p:sp>
          <p:nvSpPr>
            <p:cNvPr id="139" name="TextBox 138"/>
            <p:cNvSpPr txBox="1"/>
            <p:nvPr/>
          </p:nvSpPr>
          <p:spPr>
            <a:xfrm>
              <a:off x="1430916" y="3292707"/>
              <a:ext cx="720080" cy="369322"/>
            </a:xfrm>
            <a:prstGeom prst="rect">
              <a:avLst/>
            </a:prstGeom>
            <a:noFill/>
          </p:spPr>
          <p:txBody>
            <a:bodyPr wrap="square" lIns="91431" tIns="45715" rIns="91431" bIns="45715" rtlCol="0">
              <a:spAutoFit/>
            </a:bodyPr>
            <a:lstStyle/>
            <a:p>
              <a:r>
                <a:rPr lang="zh-CN" altLang="en-US" spc="-151" dirty="0">
                  <a:solidFill>
                    <a:schemeClr val="bg1">
                      <a:lumMod val="50000"/>
                    </a:schemeClr>
                  </a:solidFill>
                  <a:cs typeface="+mn-ea"/>
                </a:rPr>
                <a:t>项目</a:t>
              </a:r>
              <a:endParaRPr lang="zh-CN" altLang="en-US" spc="-151" dirty="0">
                <a:solidFill>
                  <a:schemeClr val="bg1">
                    <a:lumMod val="50000"/>
                  </a:schemeClr>
                </a:solidFill>
                <a:cs typeface="+mn-ea"/>
              </a:endParaRPr>
            </a:p>
          </p:txBody>
        </p:sp>
        <p:sp>
          <p:nvSpPr>
            <p:cNvPr id="140" name="TextBox 139"/>
            <p:cNvSpPr txBox="1"/>
            <p:nvPr/>
          </p:nvSpPr>
          <p:spPr>
            <a:xfrm>
              <a:off x="1430916" y="2576071"/>
              <a:ext cx="720080" cy="369322"/>
            </a:xfrm>
            <a:prstGeom prst="rect">
              <a:avLst/>
            </a:prstGeom>
            <a:noFill/>
          </p:spPr>
          <p:txBody>
            <a:bodyPr wrap="square" lIns="91431" tIns="45715" rIns="91431" bIns="45715" rtlCol="0">
              <a:spAutoFit/>
            </a:bodyPr>
            <a:lstStyle/>
            <a:p>
              <a:r>
                <a:rPr lang="zh-CN" altLang="en-US" spc="-151" dirty="0">
                  <a:solidFill>
                    <a:schemeClr val="bg1">
                      <a:lumMod val="50000"/>
                    </a:schemeClr>
                  </a:solidFill>
                  <a:cs typeface="+mn-ea"/>
                </a:rPr>
                <a:t>项目</a:t>
              </a:r>
              <a:endParaRPr lang="zh-CN" altLang="en-US" spc="-151" dirty="0">
                <a:solidFill>
                  <a:schemeClr val="bg1">
                    <a:lumMod val="50000"/>
                  </a:schemeClr>
                </a:solidFill>
                <a:cs typeface="+mn-ea"/>
              </a:endParaRPr>
            </a:p>
          </p:txBody>
        </p:sp>
      </p:grpSp>
      <p:sp>
        <p:nvSpPr>
          <p:cNvPr id="141" name="圆角矩形 140"/>
          <p:cNvSpPr/>
          <p:nvPr/>
        </p:nvSpPr>
        <p:spPr>
          <a:xfrm>
            <a:off x="6897911" y="1623287"/>
            <a:ext cx="592638" cy="547837"/>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r>
              <a:rPr lang="en-US" altLang="zh-CN" sz="3200" dirty="0">
                <a:solidFill>
                  <a:prstClr val="white"/>
                </a:solidFill>
                <a:cs typeface="+mn-ea"/>
              </a:rPr>
              <a:t>A</a:t>
            </a:r>
            <a:endParaRPr lang="zh-CN" altLang="en-US" sz="3200" dirty="0">
              <a:solidFill>
                <a:prstClr val="white"/>
              </a:solidFill>
              <a:cs typeface="+mn-ea"/>
            </a:endParaRPr>
          </a:p>
        </p:txBody>
      </p:sp>
      <p:sp>
        <p:nvSpPr>
          <p:cNvPr id="76" name="TextBox 75"/>
          <p:cNvSpPr txBox="1"/>
          <p:nvPr/>
        </p:nvSpPr>
        <p:spPr>
          <a:xfrm>
            <a:off x="7584646" y="2816739"/>
            <a:ext cx="1472634" cy="369322"/>
          </a:xfrm>
          <a:prstGeom prst="rect">
            <a:avLst/>
          </a:prstGeom>
          <a:noFill/>
        </p:spPr>
        <p:txBody>
          <a:bodyPr wrap="square" lIns="91431" tIns="45715" rIns="91431" bIns="45715" rtlCol="0">
            <a:spAutoFit/>
          </a:bodyPr>
          <a:lstStyle/>
          <a:p>
            <a:r>
              <a:rPr lang="zh-CN" altLang="en-US" dirty="0">
                <a:solidFill>
                  <a:schemeClr val="tx1">
                    <a:lumMod val="95000"/>
                    <a:lumOff val="5000"/>
                  </a:schemeClr>
                </a:solidFill>
                <a:latin typeface="+mn-ea"/>
                <a:cs typeface="+mn-ea"/>
              </a:rPr>
              <a:t>添加内容</a:t>
            </a:r>
            <a:endParaRPr lang="zh-CN" altLang="en-US" dirty="0">
              <a:solidFill>
                <a:schemeClr val="tx1">
                  <a:lumMod val="95000"/>
                  <a:lumOff val="5000"/>
                </a:schemeClr>
              </a:solidFill>
              <a:latin typeface="+mn-ea"/>
              <a:cs typeface="+mn-ea"/>
            </a:endParaRPr>
          </a:p>
        </p:txBody>
      </p:sp>
      <p:sp>
        <p:nvSpPr>
          <p:cNvPr id="77" name="TextBox 76"/>
          <p:cNvSpPr txBox="1"/>
          <p:nvPr/>
        </p:nvSpPr>
        <p:spPr>
          <a:xfrm>
            <a:off x="7598654" y="3182294"/>
            <a:ext cx="3249873" cy="552449"/>
          </a:xfrm>
          <a:prstGeom prst="rect">
            <a:avLst/>
          </a:prstGeom>
          <a:noFill/>
        </p:spPr>
        <p:txBody>
          <a:bodyPr wrap="square" lIns="91431" tIns="45715" rIns="91431" bIns="45715" rtlCol="0">
            <a:spAutoFit/>
          </a:bodyPr>
          <a:lstStyle/>
          <a:p>
            <a:pPr>
              <a:lnSpc>
                <a:spcPct val="130000"/>
              </a:lnSpc>
            </a:pPr>
            <a:r>
              <a:rPr lang="zh-CN" altLang="en-US" sz="1100" dirty="0">
                <a:solidFill>
                  <a:schemeClr val="tx1">
                    <a:lumMod val="95000"/>
                    <a:lumOff val="5000"/>
                  </a:schemeClr>
                </a:solidFill>
                <a:latin typeface="+mn-ea"/>
                <a:cs typeface="+mn-ea"/>
              </a:rPr>
              <a:t>您的内容打在这里，或者通过复制您的文本后，在此框中选择粘贴，并选择只保留文字</a:t>
            </a:r>
            <a:r>
              <a:rPr lang="zh-CN" altLang="en-US" sz="1200" dirty="0">
                <a:solidFill>
                  <a:schemeClr val="tx1">
                    <a:lumMod val="95000"/>
                    <a:lumOff val="5000"/>
                  </a:schemeClr>
                </a:solidFill>
                <a:latin typeface="+mn-ea"/>
                <a:cs typeface="+mn-ea"/>
              </a:rPr>
              <a:t>。</a:t>
            </a:r>
            <a:endParaRPr lang="zh-CN" altLang="en-US" sz="1200" dirty="0">
              <a:solidFill>
                <a:schemeClr val="tx1">
                  <a:lumMod val="95000"/>
                  <a:lumOff val="5000"/>
                </a:schemeClr>
              </a:solidFill>
              <a:latin typeface="+mn-ea"/>
              <a:cs typeface="+mn-ea"/>
            </a:endParaRPr>
          </a:p>
        </p:txBody>
      </p:sp>
      <p:sp>
        <p:nvSpPr>
          <p:cNvPr id="78" name="圆角矩形 77"/>
          <p:cNvSpPr/>
          <p:nvPr/>
        </p:nvSpPr>
        <p:spPr>
          <a:xfrm>
            <a:off x="6897911" y="2883234"/>
            <a:ext cx="592638" cy="547837"/>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r>
              <a:rPr lang="en-US" altLang="zh-CN" sz="3200" dirty="0">
                <a:solidFill>
                  <a:prstClr val="white"/>
                </a:solidFill>
                <a:cs typeface="+mn-ea"/>
              </a:rPr>
              <a:t>B</a:t>
            </a:r>
            <a:endParaRPr lang="zh-CN" altLang="en-US" sz="3200" dirty="0">
              <a:solidFill>
                <a:prstClr val="white"/>
              </a:solidFill>
              <a:cs typeface="+mn-ea"/>
            </a:endParaRPr>
          </a:p>
        </p:txBody>
      </p:sp>
      <p:sp>
        <p:nvSpPr>
          <p:cNvPr id="5" name="标题 4"/>
          <p:cNvSpPr>
            <a:spLocks noGrp="1"/>
          </p:cNvSpPr>
          <p:nvPr>
            <p:ph type="title"/>
          </p:nvPr>
        </p:nvSpPr>
        <p:spPr/>
        <p:txBody>
          <a:bodyPr/>
          <a:lstStyle/>
          <a:p>
            <a:r>
              <a:rPr lang="zh-CN" altLang="en-US" dirty="0"/>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outVertical)">
                                      <p:cBhvr>
                                        <p:cTn id="7" dur="500"/>
                                        <p:tgtEl>
                                          <p:spTgt spid="2"/>
                                        </p:tgtEl>
                                      </p:cBhvr>
                                    </p:animEffect>
                                  </p:childTnLst>
                                </p:cTn>
                              </p:par>
                              <p:par>
                                <p:cTn id="8" presetID="22" presetClass="entr" presetSubtype="2"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12"/>
                                        </p:tgtEl>
                                        <p:attrNameLst>
                                          <p:attrName>style.visibility</p:attrName>
                                        </p:attrNameLst>
                                      </p:cBhvr>
                                      <p:to>
                                        <p:strVal val="visible"/>
                                      </p:to>
                                    </p:set>
                                    <p:animEffect transition="in" filter="wipe(left)">
                                      <p:cBhvr>
                                        <p:cTn id="14" dur="300"/>
                                        <p:tgtEl>
                                          <p:spTgt spid="112"/>
                                        </p:tgtEl>
                                      </p:cBhvr>
                                    </p:animEffect>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113"/>
                                        </p:tgtEl>
                                        <p:attrNameLst>
                                          <p:attrName>style.visibility</p:attrName>
                                        </p:attrNameLst>
                                      </p:cBhvr>
                                      <p:to>
                                        <p:strVal val="visible"/>
                                      </p:to>
                                    </p:set>
                                    <p:animEffect transition="in" filter="wipe(left)">
                                      <p:cBhvr>
                                        <p:cTn id="18" dur="300"/>
                                        <p:tgtEl>
                                          <p:spTgt spid="113"/>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14"/>
                                        </p:tgtEl>
                                        <p:attrNameLst>
                                          <p:attrName>style.visibility</p:attrName>
                                        </p:attrNameLst>
                                      </p:cBhvr>
                                      <p:to>
                                        <p:strVal val="visible"/>
                                      </p:to>
                                    </p:set>
                                    <p:animEffect transition="in" filter="wipe(left)">
                                      <p:cBhvr>
                                        <p:cTn id="22" dur="300"/>
                                        <p:tgtEl>
                                          <p:spTgt spid="114"/>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115"/>
                                        </p:tgtEl>
                                        <p:attrNameLst>
                                          <p:attrName>style.visibility</p:attrName>
                                        </p:attrNameLst>
                                      </p:cBhvr>
                                      <p:to>
                                        <p:strVal val="visible"/>
                                      </p:to>
                                    </p:set>
                                    <p:animEffect transition="in" filter="wipe(left)">
                                      <p:cBhvr>
                                        <p:cTn id="26" dur="300"/>
                                        <p:tgtEl>
                                          <p:spTgt spid="115"/>
                                        </p:tgtEl>
                                      </p:cBhvr>
                                    </p:animEffect>
                                  </p:childTnLst>
                                </p:cTn>
                              </p:par>
                            </p:childTnLst>
                          </p:cTn>
                        </p:par>
                        <p:par>
                          <p:cTn id="27" fill="hold">
                            <p:stCondLst>
                              <p:cond delay="2500"/>
                            </p:stCondLst>
                            <p:childTnLst>
                              <p:par>
                                <p:cTn id="28" presetID="10" presetClass="entr" presetSubtype="0" fill="hold" nodeType="after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300"/>
                                        <p:tgtEl>
                                          <p:spTgt spid="4"/>
                                        </p:tgtEl>
                                      </p:cBhvr>
                                    </p:animEffect>
                                  </p:childTnLst>
                                </p:cTn>
                              </p:par>
                            </p:childTnLst>
                          </p:cTn>
                        </p:par>
                        <p:par>
                          <p:cTn id="31" fill="hold">
                            <p:stCondLst>
                              <p:cond delay="3000"/>
                            </p:stCondLst>
                            <p:childTnLst>
                              <p:par>
                                <p:cTn id="32" presetID="22" presetClass="entr" presetSubtype="4" fill="hold" grpId="0" nodeType="afterEffect">
                                  <p:stCondLst>
                                    <p:cond delay="0"/>
                                  </p:stCondLst>
                                  <p:childTnLst>
                                    <p:set>
                                      <p:cBhvr>
                                        <p:cTn id="33" dur="1" fill="hold">
                                          <p:stCondLst>
                                            <p:cond delay="0"/>
                                          </p:stCondLst>
                                        </p:cTn>
                                        <p:tgtEl>
                                          <p:spTgt spid="133"/>
                                        </p:tgtEl>
                                        <p:attrNameLst>
                                          <p:attrName>style.visibility</p:attrName>
                                        </p:attrNameLst>
                                      </p:cBhvr>
                                      <p:to>
                                        <p:strVal val="visible"/>
                                      </p:to>
                                    </p:set>
                                    <p:animEffect transition="in" filter="wipe(down)">
                                      <p:cBhvr>
                                        <p:cTn id="34" dur="300"/>
                                        <p:tgtEl>
                                          <p:spTgt spid="133"/>
                                        </p:tgtEl>
                                      </p:cBhvr>
                                    </p:animEffect>
                                  </p:childTnLst>
                                </p:cTn>
                              </p:par>
                            </p:childTnLst>
                          </p:cTn>
                        </p:par>
                        <p:par>
                          <p:cTn id="35" fill="hold">
                            <p:stCondLst>
                              <p:cond delay="3500"/>
                            </p:stCondLst>
                            <p:childTnLst>
                              <p:par>
                                <p:cTn id="36" presetID="45" presetClass="entr" presetSubtype="0" fill="hold" grpId="0" nodeType="afterEffect">
                                  <p:stCondLst>
                                    <p:cond delay="0"/>
                                  </p:stCondLst>
                                  <p:childTnLst>
                                    <p:set>
                                      <p:cBhvr>
                                        <p:cTn id="37" dur="1" fill="hold">
                                          <p:stCondLst>
                                            <p:cond delay="0"/>
                                          </p:stCondLst>
                                        </p:cTn>
                                        <p:tgtEl>
                                          <p:spTgt spid="141"/>
                                        </p:tgtEl>
                                        <p:attrNameLst>
                                          <p:attrName>style.visibility</p:attrName>
                                        </p:attrNameLst>
                                      </p:cBhvr>
                                      <p:to>
                                        <p:strVal val="visible"/>
                                      </p:to>
                                    </p:set>
                                    <p:animEffect transition="in" filter="fade">
                                      <p:cBhvr>
                                        <p:cTn id="38" dur="500"/>
                                        <p:tgtEl>
                                          <p:spTgt spid="141"/>
                                        </p:tgtEl>
                                      </p:cBhvr>
                                    </p:animEffect>
                                    <p:anim calcmode="lin" valueType="num">
                                      <p:cBhvr>
                                        <p:cTn id="39" dur="500" fill="hold"/>
                                        <p:tgtEl>
                                          <p:spTgt spid="141"/>
                                        </p:tgtEl>
                                        <p:attrNameLst>
                                          <p:attrName>ppt_w</p:attrName>
                                        </p:attrNameLst>
                                      </p:cBhvr>
                                      <p:tavLst>
                                        <p:tav tm="0" fmla="#ppt_w*sin(2.5*pi*$)">
                                          <p:val>
                                            <p:fltVal val="0"/>
                                          </p:val>
                                        </p:tav>
                                        <p:tav tm="100000">
                                          <p:val>
                                            <p:fltVal val="1"/>
                                          </p:val>
                                        </p:tav>
                                      </p:tavLst>
                                    </p:anim>
                                    <p:anim calcmode="lin" valueType="num">
                                      <p:cBhvr>
                                        <p:cTn id="40" dur="500" fill="hold"/>
                                        <p:tgtEl>
                                          <p:spTgt spid="141"/>
                                        </p:tgtEl>
                                        <p:attrNameLst>
                                          <p:attrName>ppt_h</p:attrName>
                                        </p:attrNameLst>
                                      </p:cBhvr>
                                      <p:tavLst>
                                        <p:tav tm="0">
                                          <p:val>
                                            <p:strVal val="#ppt_h"/>
                                          </p:val>
                                        </p:tav>
                                        <p:tav tm="100000">
                                          <p:val>
                                            <p:strVal val="#ppt_h"/>
                                          </p:val>
                                        </p:tav>
                                      </p:tavLst>
                                    </p:anim>
                                  </p:childTnLst>
                                </p:cTn>
                              </p:par>
                            </p:childTnLst>
                          </p:cTn>
                        </p:par>
                        <p:par>
                          <p:cTn id="41" fill="hold">
                            <p:stCondLst>
                              <p:cond delay="4000"/>
                            </p:stCondLst>
                            <p:childTnLst>
                              <p:par>
                                <p:cTn id="42" presetID="12" presetClass="entr" presetSubtype="2" fill="hold" grpId="0" nodeType="afterEffect">
                                  <p:stCondLst>
                                    <p:cond delay="0"/>
                                  </p:stCondLst>
                                  <p:childTnLst>
                                    <p:set>
                                      <p:cBhvr>
                                        <p:cTn id="43" dur="1" fill="hold">
                                          <p:stCondLst>
                                            <p:cond delay="0"/>
                                          </p:stCondLst>
                                        </p:cTn>
                                        <p:tgtEl>
                                          <p:spTgt spid="123"/>
                                        </p:tgtEl>
                                        <p:attrNameLst>
                                          <p:attrName>style.visibility</p:attrName>
                                        </p:attrNameLst>
                                      </p:cBhvr>
                                      <p:to>
                                        <p:strVal val="visible"/>
                                      </p:to>
                                    </p:set>
                                    <p:anim calcmode="lin" valueType="num">
                                      <p:cBhvr additive="base">
                                        <p:cTn id="44" dur="500"/>
                                        <p:tgtEl>
                                          <p:spTgt spid="123"/>
                                        </p:tgtEl>
                                        <p:attrNameLst>
                                          <p:attrName>ppt_x</p:attrName>
                                        </p:attrNameLst>
                                      </p:cBhvr>
                                      <p:tavLst>
                                        <p:tav tm="0">
                                          <p:val>
                                            <p:strVal val="#ppt_x+#ppt_w*1.125000"/>
                                          </p:val>
                                        </p:tav>
                                        <p:tav tm="100000">
                                          <p:val>
                                            <p:strVal val="#ppt_x"/>
                                          </p:val>
                                        </p:tav>
                                      </p:tavLst>
                                    </p:anim>
                                    <p:animEffect transition="in" filter="wipe(left)">
                                      <p:cBhvr>
                                        <p:cTn id="45" dur="500"/>
                                        <p:tgtEl>
                                          <p:spTgt spid="123"/>
                                        </p:tgtEl>
                                      </p:cBhvr>
                                    </p:animEffect>
                                  </p:childTnLst>
                                </p:cTn>
                              </p:par>
                              <p:par>
                                <p:cTn id="46" presetID="12" presetClass="entr" presetSubtype="2" fill="hold" grpId="0" nodeType="withEffect">
                                  <p:stCondLst>
                                    <p:cond delay="0"/>
                                  </p:stCondLst>
                                  <p:childTnLst>
                                    <p:set>
                                      <p:cBhvr>
                                        <p:cTn id="47" dur="1" fill="hold">
                                          <p:stCondLst>
                                            <p:cond delay="0"/>
                                          </p:stCondLst>
                                        </p:cTn>
                                        <p:tgtEl>
                                          <p:spTgt spid="126"/>
                                        </p:tgtEl>
                                        <p:attrNameLst>
                                          <p:attrName>style.visibility</p:attrName>
                                        </p:attrNameLst>
                                      </p:cBhvr>
                                      <p:to>
                                        <p:strVal val="visible"/>
                                      </p:to>
                                    </p:set>
                                    <p:anim calcmode="lin" valueType="num">
                                      <p:cBhvr additive="base">
                                        <p:cTn id="48" dur="500"/>
                                        <p:tgtEl>
                                          <p:spTgt spid="126"/>
                                        </p:tgtEl>
                                        <p:attrNameLst>
                                          <p:attrName>ppt_x</p:attrName>
                                        </p:attrNameLst>
                                      </p:cBhvr>
                                      <p:tavLst>
                                        <p:tav tm="0">
                                          <p:val>
                                            <p:strVal val="#ppt_x+#ppt_w*1.125000"/>
                                          </p:val>
                                        </p:tav>
                                        <p:tav tm="100000">
                                          <p:val>
                                            <p:strVal val="#ppt_x"/>
                                          </p:val>
                                        </p:tav>
                                      </p:tavLst>
                                    </p:anim>
                                    <p:animEffect transition="in" filter="wipe(left)">
                                      <p:cBhvr>
                                        <p:cTn id="49" dur="500"/>
                                        <p:tgtEl>
                                          <p:spTgt spid="126"/>
                                        </p:tgtEl>
                                      </p:cBhvr>
                                    </p:animEffect>
                                  </p:childTnLst>
                                </p:cTn>
                              </p:par>
                            </p:childTnLst>
                          </p:cTn>
                        </p:par>
                        <p:par>
                          <p:cTn id="50" fill="hold">
                            <p:stCondLst>
                              <p:cond delay="4500"/>
                            </p:stCondLst>
                            <p:childTnLst>
                              <p:par>
                                <p:cTn id="51" presetID="45" presetClass="entr" presetSubtype="0" fill="hold" grpId="0" nodeType="afterEffect">
                                  <p:stCondLst>
                                    <p:cond delay="0"/>
                                  </p:stCondLst>
                                  <p:childTnLst>
                                    <p:set>
                                      <p:cBhvr>
                                        <p:cTn id="52" dur="1" fill="hold">
                                          <p:stCondLst>
                                            <p:cond delay="0"/>
                                          </p:stCondLst>
                                        </p:cTn>
                                        <p:tgtEl>
                                          <p:spTgt spid="78"/>
                                        </p:tgtEl>
                                        <p:attrNameLst>
                                          <p:attrName>style.visibility</p:attrName>
                                        </p:attrNameLst>
                                      </p:cBhvr>
                                      <p:to>
                                        <p:strVal val="visible"/>
                                      </p:to>
                                    </p:set>
                                    <p:animEffect transition="in" filter="fade">
                                      <p:cBhvr>
                                        <p:cTn id="53" dur="500"/>
                                        <p:tgtEl>
                                          <p:spTgt spid="78"/>
                                        </p:tgtEl>
                                      </p:cBhvr>
                                    </p:animEffect>
                                    <p:anim calcmode="lin" valueType="num">
                                      <p:cBhvr>
                                        <p:cTn id="54" dur="500" fill="hold"/>
                                        <p:tgtEl>
                                          <p:spTgt spid="78"/>
                                        </p:tgtEl>
                                        <p:attrNameLst>
                                          <p:attrName>ppt_w</p:attrName>
                                        </p:attrNameLst>
                                      </p:cBhvr>
                                      <p:tavLst>
                                        <p:tav tm="0" fmla="#ppt_w*sin(2.5*pi*$)">
                                          <p:val>
                                            <p:fltVal val="0"/>
                                          </p:val>
                                        </p:tav>
                                        <p:tav tm="100000">
                                          <p:val>
                                            <p:fltVal val="1"/>
                                          </p:val>
                                        </p:tav>
                                      </p:tavLst>
                                    </p:anim>
                                    <p:anim calcmode="lin" valueType="num">
                                      <p:cBhvr>
                                        <p:cTn id="55" dur="500" fill="hold"/>
                                        <p:tgtEl>
                                          <p:spTgt spid="78"/>
                                        </p:tgtEl>
                                        <p:attrNameLst>
                                          <p:attrName>ppt_h</p:attrName>
                                        </p:attrNameLst>
                                      </p:cBhvr>
                                      <p:tavLst>
                                        <p:tav tm="0">
                                          <p:val>
                                            <p:strVal val="#ppt_h"/>
                                          </p:val>
                                        </p:tav>
                                        <p:tav tm="100000">
                                          <p:val>
                                            <p:strVal val="#ppt_h"/>
                                          </p:val>
                                        </p:tav>
                                      </p:tavLst>
                                    </p:anim>
                                  </p:childTnLst>
                                </p:cTn>
                              </p:par>
                            </p:childTnLst>
                          </p:cTn>
                        </p:par>
                        <p:par>
                          <p:cTn id="56" fill="hold">
                            <p:stCondLst>
                              <p:cond delay="5000"/>
                            </p:stCondLst>
                            <p:childTnLst>
                              <p:par>
                                <p:cTn id="57" presetID="12" presetClass="entr" presetSubtype="2" fill="hold" grpId="0" nodeType="afterEffect">
                                  <p:stCondLst>
                                    <p:cond delay="0"/>
                                  </p:stCondLst>
                                  <p:childTnLst>
                                    <p:set>
                                      <p:cBhvr>
                                        <p:cTn id="58" dur="1" fill="hold">
                                          <p:stCondLst>
                                            <p:cond delay="0"/>
                                          </p:stCondLst>
                                        </p:cTn>
                                        <p:tgtEl>
                                          <p:spTgt spid="76"/>
                                        </p:tgtEl>
                                        <p:attrNameLst>
                                          <p:attrName>style.visibility</p:attrName>
                                        </p:attrNameLst>
                                      </p:cBhvr>
                                      <p:to>
                                        <p:strVal val="visible"/>
                                      </p:to>
                                    </p:set>
                                    <p:anim calcmode="lin" valueType="num">
                                      <p:cBhvr additive="base">
                                        <p:cTn id="59" dur="500"/>
                                        <p:tgtEl>
                                          <p:spTgt spid="76"/>
                                        </p:tgtEl>
                                        <p:attrNameLst>
                                          <p:attrName>ppt_x</p:attrName>
                                        </p:attrNameLst>
                                      </p:cBhvr>
                                      <p:tavLst>
                                        <p:tav tm="0">
                                          <p:val>
                                            <p:strVal val="#ppt_x+#ppt_w*1.125000"/>
                                          </p:val>
                                        </p:tav>
                                        <p:tav tm="100000">
                                          <p:val>
                                            <p:strVal val="#ppt_x"/>
                                          </p:val>
                                        </p:tav>
                                      </p:tavLst>
                                    </p:anim>
                                    <p:animEffect transition="in" filter="wipe(left)">
                                      <p:cBhvr>
                                        <p:cTn id="60" dur="500"/>
                                        <p:tgtEl>
                                          <p:spTgt spid="76"/>
                                        </p:tgtEl>
                                      </p:cBhvr>
                                    </p:animEffect>
                                  </p:childTnLst>
                                </p:cTn>
                              </p:par>
                              <p:par>
                                <p:cTn id="61" presetID="12" presetClass="entr" presetSubtype="2" fill="hold" grpId="0" nodeType="withEffect">
                                  <p:stCondLst>
                                    <p:cond delay="0"/>
                                  </p:stCondLst>
                                  <p:childTnLst>
                                    <p:set>
                                      <p:cBhvr>
                                        <p:cTn id="62" dur="1" fill="hold">
                                          <p:stCondLst>
                                            <p:cond delay="0"/>
                                          </p:stCondLst>
                                        </p:cTn>
                                        <p:tgtEl>
                                          <p:spTgt spid="77"/>
                                        </p:tgtEl>
                                        <p:attrNameLst>
                                          <p:attrName>style.visibility</p:attrName>
                                        </p:attrNameLst>
                                      </p:cBhvr>
                                      <p:to>
                                        <p:strVal val="visible"/>
                                      </p:to>
                                    </p:set>
                                    <p:anim calcmode="lin" valueType="num">
                                      <p:cBhvr additive="base">
                                        <p:cTn id="63" dur="500"/>
                                        <p:tgtEl>
                                          <p:spTgt spid="77"/>
                                        </p:tgtEl>
                                        <p:attrNameLst>
                                          <p:attrName>ppt_x</p:attrName>
                                        </p:attrNameLst>
                                      </p:cBhvr>
                                      <p:tavLst>
                                        <p:tav tm="0">
                                          <p:val>
                                            <p:strVal val="#ppt_x+#ppt_w*1.125000"/>
                                          </p:val>
                                        </p:tav>
                                        <p:tav tm="100000">
                                          <p:val>
                                            <p:strVal val="#ppt_x"/>
                                          </p:val>
                                        </p:tav>
                                      </p:tavLst>
                                    </p:anim>
                                    <p:animEffect transition="in" filter="wipe(left)">
                                      <p:cBhvr>
                                        <p:cTn id="64" dur="500"/>
                                        <p:tgtEl>
                                          <p:spTgt spid="77"/>
                                        </p:tgtEl>
                                      </p:cBhvr>
                                    </p:animEffect>
                                  </p:childTnLst>
                                </p:cTn>
                              </p:par>
                            </p:childTnLst>
                          </p:cTn>
                        </p:par>
                        <p:par>
                          <p:cTn id="65" fill="hold">
                            <p:stCondLst>
                              <p:cond delay="5500"/>
                            </p:stCondLst>
                            <p:childTnLst>
                              <p:par>
                                <p:cTn id="66" presetID="42" presetClass="entr" presetSubtype="0" fill="hold" nodeType="afterEffect">
                                  <p:stCondLst>
                                    <p:cond delay="0"/>
                                  </p:stCondLst>
                                  <p:childTnLst>
                                    <p:set>
                                      <p:cBhvr>
                                        <p:cTn id="67" dur="1" fill="hold">
                                          <p:stCondLst>
                                            <p:cond delay="0"/>
                                          </p:stCondLst>
                                        </p:cTn>
                                        <p:tgtEl>
                                          <p:spTgt spid="125"/>
                                        </p:tgtEl>
                                        <p:attrNameLst>
                                          <p:attrName>style.visibility</p:attrName>
                                        </p:attrNameLst>
                                      </p:cBhvr>
                                      <p:to>
                                        <p:strVal val="visible"/>
                                      </p:to>
                                    </p:set>
                                    <p:animEffect transition="in" filter="fade">
                                      <p:cBhvr>
                                        <p:cTn id="68" dur="300"/>
                                        <p:tgtEl>
                                          <p:spTgt spid="125"/>
                                        </p:tgtEl>
                                      </p:cBhvr>
                                    </p:animEffect>
                                    <p:anim calcmode="lin" valueType="num">
                                      <p:cBhvr>
                                        <p:cTn id="69" dur="300" fill="hold"/>
                                        <p:tgtEl>
                                          <p:spTgt spid="125"/>
                                        </p:tgtEl>
                                        <p:attrNameLst>
                                          <p:attrName>ppt_x</p:attrName>
                                        </p:attrNameLst>
                                      </p:cBhvr>
                                      <p:tavLst>
                                        <p:tav tm="0">
                                          <p:val>
                                            <p:strVal val="#ppt_x"/>
                                          </p:val>
                                        </p:tav>
                                        <p:tav tm="100000">
                                          <p:val>
                                            <p:strVal val="#ppt_x"/>
                                          </p:val>
                                        </p:tav>
                                      </p:tavLst>
                                    </p:anim>
                                    <p:anim calcmode="lin" valueType="num">
                                      <p:cBhvr>
                                        <p:cTn id="70" dur="300" fill="hold"/>
                                        <p:tgtEl>
                                          <p:spTgt spid="1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 grpId="0" animBg="1"/>
      <p:bldP spid="113" grpId="0" animBg="1"/>
      <p:bldP spid="114" grpId="0" animBg="1"/>
      <p:bldP spid="115" grpId="0" animBg="1"/>
      <p:bldP spid="123" grpId="0"/>
      <p:bldP spid="126" grpId="0"/>
      <p:bldP spid="133" grpId="0" animBg="1"/>
      <p:bldP spid="141" grpId="0" animBg="1"/>
      <p:bldP spid="76" grpId="0"/>
      <p:bldP spid="77" grpId="0"/>
      <p:bldP spid="7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20"/>
          <p:cNvGrpSpPr/>
          <p:nvPr/>
        </p:nvGrpSpPr>
        <p:grpSpPr>
          <a:xfrm flipH="1">
            <a:off x="6598154" y="3947675"/>
            <a:ext cx="1295922" cy="2526837"/>
            <a:chOff x="6598421" y="4121221"/>
            <a:chExt cx="1474828" cy="2876809"/>
          </a:xfrm>
          <a:solidFill>
            <a:srgbClr val="4B5773"/>
          </a:solidFill>
        </p:grpSpPr>
        <p:sp>
          <p:nvSpPr>
            <p:cNvPr id="5" name="Freeform 254"/>
            <p:cNvSpPr/>
            <p:nvPr/>
          </p:nvSpPr>
          <p:spPr bwMode="auto">
            <a:xfrm flipH="1">
              <a:off x="7112037" y="4121221"/>
              <a:ext cx="735013" cy="352425"/>
            </a:xfrm>
            <a:custGeom>
              <a:avLst/>
              <a:gdLst>
                <a:gd name="T0" fmla="*/ 630 w 651"/>
                <a:gd name="T1" fmla="*/ 273 h 313"/>
                <a:gd name="T2" fmla="*/ 589 w 651"/>
                <a:gd name="T3" fmla="*/ 273 h 313"/>
                <a:gd name="T4" fmla="*/ 304 w 651"/>
                <a:gd name="T5" fmla="*/ 0 h 313"/>
                <a:gd name="T6" fmla="*/ 19 w 651"/>
                <a:gd name="T7" fmla="*/ 271 h 313"/>
                <a:gd name="T8" fmla="*/ 0 w 651"/>
                <a:gd name="T9" fmla="*/ 292 h 313"/>
                <a:gd name="T10" fmla="*/ 21 w 651"/>
                <a:gd name="T11" fmla="*/ 313 h 313"/>
                <a:gd name="T12" fmla="*/ 630 w 651"/>
                <a:gd name="T13" fmla="*/ 313 h 313"/>
                <a:gd name="T14" fmla="*/ 651 w 651"/>
                <a:gd name="T15" fmla="*/ 293 h 313"/>
                <a:gd name="T16" fmla="*/ 630 w 651"/>
                <a:gd name="T17" fmla="*/ 273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1" h="313">
                  <a:moveTo>
                    <a:pt x="630" y="273"/>
                  </a:moveTo>
                  <a:cubicBezTo>
                    <a:pt x="589" y="273"/>
                    <a:pt x="589" y="273"/>
                    <a:pt x="589" y="273"/>
                  </a:cubicBezTo>
                  <a:cubicBezTo>
                    <a:pt x="578" y="113"/>
                    <a:pt x="454" y="0"/>
                    <a:pt x="304" y="0"/>
                  </a:cubicBezTo>
                  <a:cubicBezTo>
                    <a:pt x="153" y="0"/>
                    <a:pt x="30" y="116"/>
                    <a:pt x="19" y="271"/>
                  </a:cubicBezTo>
                  <a:cubicBezTo>
                    <a:pt x="9" y="272"/>
                    <a:pt x="0" y="281"/>
                    <a:pt x="0" y="292"/>
                  </a:cubicBezTo>
                  <a:cubicBezTo>
                    <a:pt x="0" y="303"/>
                    <a:pt x="10" y="313"/>
                    <a:pt x="21" y="313"/>
                  </a:cubicBezTo>
                  <a:cubicBezTo>
                    <a:pt x="630" y="313"/>
                    <a:pt x="630" y="313"/>
                    <a:pt x="630" y="313"/>
                  </a:cubicBezTo>
                  <a:cubicBezTo>
                    <a:pt x="642" y="313"/>
                    <a:pt x="651" y="304"/>
                    <a:pt x="651" y="293"/>
                  </a:cubicBezTo>
                  <a:cubicBezTo>
                    <a:pt x="651" y="282"/>
                    <a:pt x="642" y="273"/>
                    <a:pt x="630" y="273"/>
                  </a:cubicBezTo>
                  <a:close/>
                </a:path>
              </a:pathLst>
            </a:custGeom>
            <a:solidFill>
              <a:schemeClr val="accent2"/>
            </a:solidFill>
            <a:ln>
              <a:noFill/>
            </a:ln>
          </p:spPr>
          <p:txBody>
            <a:bodyPr vert="horz" wrap="square" lIns="91440" tIns="45720" rIns="91440" bIns="45720" numCol="1" anchor="t" anchorCtr="0" compatLnSpc="1"/>
            <a:lstStyle/>
            <a:p>
              <a:endParaRPr lang="id-ID">
                <a:latin typeface="Agency FB" panose="020B0503020202020204" pitchFamily="34" charset="0"/>
                <a:cs typeface="+mn-ea"/>
              </a:endParaRPr>
            </a:p>
          </p:txBody>
        </p:sp>
        <p:sp>
          <p:nvSpPr>
            <p:cNvPr id="6" name="Freeform 255"/>
            <p:cNvSpPr/>
            <p:nvPr/>
          </p:nvSpPr>
          <p:spPr bwMode="auto">
            <a:xfrm flipH="1">
              <a:off x="6598421" y="4170929"/>
              <a:ext cx="1474828" cy="2827101"/>
            </a:xfrm>
            <a:custGeom>
              <a:avLst/>
              <a:gdLst>
                <a:gd name="T0" fmla="*/ 835 w 1488"/>
                <a:gd name="T1" fmla="*/ 717 h 2854"/>
                <a:gd name="T2" fmla="*/ 851 w 1488"/>
                <a:gd name="T3" fmla="*/ 708 h 2854"/>
                <a:gd name="T4" fmla="*/ 1249 w 1488"/>
                <a:gd name="T5" fmla="*/ 68 h 2854"/>
                <a:gd name="T6" fmla="*/ 1417 w 1488"/>
                <a:gd name="T7" fmla="*/ 36 h 2854"/>
                <a:gd name="T8" fmla="*/ 1451 w 1488"/>
                <a:gd name="T9" fmla="*/ 199 h 2854"/>
                <a:gd name="T10" fmla="*/ 890 w 1488"/>
                <a:gd name="T11" fmla="*/ 1074 h 2854"/>
                <a:gd name="T12" fmla="*/ 887 w 1488"/>
                <a:gd name="T13" fmla="*/ 1085 h 2854"/>
                <a:gd name="T14" fmla="*/ 887 w 1488"/>
                <a:gd name="T15" fmla="*/ 1839 h 2854"/>
                <a:gd name="T16" fmla="*/ 887 w 1488"/>
                <a:gd name="T17" fmla="*/ 1906 h 2854"/>
                <a:gd name="T18" fmla="*/ 887 w 1488"/>
                <a:gd name="T19" fmla="*/ 2723 h 2854"/>
                <a:gd name="T20" fmla="*/ 751 w 1488"/>
                <a:gd name="T21" fmla="*/ 2854 h 2854"/>
                <a:gd name="T22" fmla="*/ 749 w 1488"/>
                <a:gd name="T23" fmla="*/ 2854 h 2854"/>
                <a:gd name="T24" fmla="*/ 614 w 1488"/>
                <a:gd name="T25" fmla="*/ 2723 h 2854"/>
                <a:gd name="T26" fmla="*/ 614 w 1488"/>
                <a:gd name="T27" fmla="*/ 1925 h 2854"/>
                <a:gd name="T28" fmla="*/ 595 w 1488"/>
                <a:gd name="T29" fmla="*/ 1906 h 2854"/>
                <a:gd name="T30" fmla="*/ 576 w 1488"/>
                <a:gd name="T31" fmla="*/ 1906 h 2854"/>
                <a:gd name="T32" fmla="*/ 557 w 1488"/>
                <a:gd name="T33" fmla="*/ 1925 h 2854"/>
                <a:gd name="T34" fmla="*/ 557 w 1488"/>
                <a:gd name="T35" fmla="*/ 2723 h 2854"/>
                <a:gd name="T36" fmla="*/ 421 w 1488"/>
                <a:gd name="T37" fmla="*/ 2854 h 2854"/>
                <a:gd name="T38" fmla="*/ 419 w 1488"/>
                <a:gd name="T39" fmla="*/ 2854 h 2854"/>
                <a:gd name="T40" fmla="*/ 283 w 1488"/>
                <a:gd name="T41" fmla="*/ 2723 h 2854"/>
                <a:gd name="T42" fmla="*/ 283 w 1488"/>
                <a:gd name="T43" fmla="*/ 1906 h 2854"/>
                <a:gd name="T44" fmla="*/ 283 w 1488"/>
                <a:gd name="T45" fmla="*/ 1839 h 2854"/>
                <a:gd name="T46" fmla="*/ 283 w 1488"/>
                <a:gd name="T47" fmla="*/ 1103 h 2854"/>
                <a:gd name="T48" fmla="*/ 263 w 1488"/>
                <a:gd name="T49" fmla="*/ 1085 h 2854"/>
                <a:gd name="T50" fmla="*/ 263 w 1488"/>
                <a:gd name="T51" fmla="*/ 1085 h 2854"/>
                <a:gd name="T52" fmla="*/ 246 w 1488"/>
                <a:gd name="T53" fmla="*/ 1103 h 2854"/>
                <a:gd name="T54" fmla="*/ 246 w 1488"/>
                <a:gd name="T55" fmla="*/ 1712 h 2854"/>
                <a:gd name="T56" fmla="*/ 123 w 1488"/>
                <a:gd name="T57" fmla="*/ 1830 h 2854"/>
                <a:gd name="T58" fmla="*/ 0 w 1488"/>
                <a:gd name="T59" fmla="*/ 1712 h 2854"/>
                <a:gd name="T60" fmla="*/ 0 w 1488"/>
                <a:gd name="T61" fmla="*/ 1170 h 2854"/>
                <a:gd name="T62" fmla="*/ 0 w 1488"/>
                <a:gd name="T63" fmla="*/ 1024 h 2854"/>
                <a:gd name="T64" fmla="*/ 0 w 1488"/>
                <a:gd name="T65" fmla="*/ 736 h 2854"/>
                <a:gd name="T66" fmla="*/ 19 w 1488"/>
                <a:gd name="T67" fmla="*/ 717 h 2854"/>
                <a:gd name="T68" fmla="*/ 835 w 1488"/>
                <a:gd name="T69" fmla="*/ 717 h 2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88" h="2854">
                  <a:moveTo>
                    <a:pt x="835" y="717"/>
                  </a:moveTo>
                  <a:cubicBezTo>
                    <a:pt x="841" y="717"/>
                    <a:pt x="847" y="714"/>
                    <a:pt x="851" y="708"/>
                  </a:cubicBezTo>
                  <a:cubicBezTo>
                    <a:pt x="1249" y="68"/>
                    <a:pt x="1249" y="68"/>
                    <a:pt x="1249" y="68"/>
                  </a:cubicBezTo>
                  <a:cubicBezTo>
                    <a:pt x="1286" y="14"/>
                    <a:pt x="1361" y="0"/>
                    <a:pt x="1417" y="36"/>
                  </a:cubicBezTo>
                  <a:cubicBezTo>
                    <a:pt x="1473" y="72"/>
                    <a:pt x="1488" y="145"/>
                    <a:pt x="1451" y="199"/>
                  </a:cubicBezTo>
                  <a:cubicBezTo>
                    <a:pt x="890" y="1074"/>
                    <a:pt x="890" y="1074"/>
                    <a:pt x="890" y="1074"/>
                  </a:cubicBezTo>
                  <a:cubicBezTo>
                    <a:pt x="888" y="1077"/>
                    <a:pt x="887" y="1081"/>
                    <a:pt x="887" y="1085"/>
                  </a:cubicBezTo>
                  <a:cubicBezTo>
                    <a:pt x="887" y="1839"/>
                    <a:pt x="887" y="1839"/>
                    <a:pt x="887" y="1839"/>
                  </a:cubicBezTo>
                  <a:cubicBezTo>
                    <a:pt x="887" y="1906"/>
                    <a:pt x="887" y="1906"/>
                    <a:pt x="887" y="1906"/>
                  </a:cubicBezTo>
                  <a:cubicBezTo>
                    <a:pt x="887" y="2723"/>
                    <a:pt x="887" y="2723"/>
                    <a:pt x="887" y="2723"/>
                  </a:cubicBezTo>
                  <a:cubicBezTo>
                    <a:pt x="887" y="2795"/>
                    <a:pt x="826" y="2854"/>
                    <a:pt x="751" y="2854"/>
                  </a:cubicBezTo>
                  <a:cubicBezTo>
                    <a:pt x="749" y="2854"/>
                    <a:pt x="749" y="2854"/>
                    <a:pt x="749" y="2854"/>
                  </a:cubicBezTo>
                  <a:cubicBezTo>
                    <a:pt x="675" y="2854"/>
                    <a:pt x="614" y="2795"/>
                    <a:pt x="614" y="2723"/>
                  </a:cubicBezTo>
                  <a:cubicBezTo>
                    <a:pt x="614" y="1925"/>
                    <a:pt x="614" y="1925"/>
                    <a:pt x="614" y="1925"/>
                  </a:cubicBezTo>
                  <a:cubicBezTo>
                    <a:pt x="614" y="1914"/>
                    <a:pt x="605" y="1906"/>
                    <a:pt x="595" y="1906"/>
                  </a:cubicBezTo>
                  <a:cubicBezTo>
                    <a:pt x="576" y="1906"/>
                    <a:pt x="576" y="1906"/>
                    <a:pt x="576" y="1906"/>
                  </a:cubicBezTo>
                  <a:cubicBezTo>
                    <a:pt x="565" y="1906"/>
                    <a:pt x="557" y="1914"/>
                    <a:pt x="557" y="1925"/>
                  </a:cubicBezTo>
                  <a:cubicBezTo>
                    <a:pt x="557" y="2723"/>
                    <a:pt x="557" y="2723"/>
                    <a:pt x="557" y="2723"/>
                  </a:cubicBezTo>
                  <a:cubicBezTo>
                    <a:pt x="557" y="2795"/>
                    <a:pt x="495" y="2854"/>
                    <a:pt x="421" y="2854"/>
                  </a:cubicBezTo>
                  <a:cubicBezTo>
                    <a:pt x="419" y="2854"/>
                    <a:pt x="419" y="2854"/>
                    <a:pt x="419" y="2854"/>
                  </a:cubicBezTo>
                  <a:cubicBezTo>
                    <a:pt x="344" y="2854"/>
                    <a:pt x="283" y="2795"/>
                    <a:pt x="283" y="2723"/>
                  </a:cubicBezTo>
                  <a:cubicBezTo>
                    <a:pt x="283" y="1906"/>
                    <a:pt x="283" y="1906"/>
                    <a:pt x="283" y="1906"/>
                  </a:cubicBezTo>
                  <a:cubicBezTo>
                    <a:pt x="283" y="1839"/>
                    <a:pt x="283" y="1839"/>
                    <a:pt x="283" y="1839"/>
                  </a:cubicBezTo>
                  <a:cubicBezTo>
                    <a:pt x="283" y="1103"/>
                    <a:pt x="283" y="1103"/>
                    <a:pt x="283" y="1103"/>
                  </a:cubicBezTo>
                  <a:cubicBezTo>
                    <a:pt x="283" y="1092"/>
                    <a:pt x="274" y="1084"/>
                    <a:pt x="263" y="1085"/>
                  </a:cubicBezTo>
                  <a:cubicBezTo>
                    <a:pt x="263" y="1085"/>
                    <a:pt x="263" y="1085"/>
                    <a:pt x="263" y="1085"/>
                  </a:cubicBezTo>
                  <a:cubicBezTo>
                    <a:pt x="253" y="1086"/>
                    <a:pt x="246" y="1094"/>
                    <a:pt x="246" y="1103"/>
                  </a:cubicBezTo>
                  <a:cubicBezTo>
                    <a:pt x="246" y="1712"/>
                    <a:pt x="246" y="1712"/>
                    <a:pt x="246" y="1712"/>
                  </a:cubicBezTo>
                  <a:cubicBezTo>
                    <a:pt x="246" y="1778"/>
                    <a:pt x="190" y="1830"/>
                    <a:pt x="123" y="1830"/>
                  </a:cubicBezTo>
                  <a:cubicBezTo>
                    <a:pt x="56" y="1830"/>
                    <a:pt x="0" y="1778"/>
                    <a:pt x="0" y="1712"/>
                  </a:cubicBezTo>
                  <a:cubicBezTo>
                    <a:pt x="0" y="1170"/>
                    <a:pt x="0" y="1170"/>
                    <a:pt x="0" y="1170"/>
                  </a:cubicBezTo>
                  <a:cubicBezTo>
                    <a:pt x="0" y="1024"/>
                    <a:pt x="0" y="1024"/>
                    <a:pt x="0" y="1024"/>
                  </a:cubicBezTo>
                  <a:cubicBezTo>
                    <a:pt x="0" y="736"/>
                    <a:pt x="0" y="736"/>
                    <a:pt x="0" y="736"/>
                  </a:cubicBezTo>
                  <a:cubicBezTo>
                    <a:pt x="0" y="726"/>
                    <a:pt x="9" y="717"/>
                    <a:pt x="19" y="717"/>
                  </a:cubicBezTo>
                  <a:lnTo>
                    <a:pt x="835" y="717"/>
                  </a:lnTo>
                  <a:close/>
                </a:path>
              </a:pathLst>
            </a:custGeom>
            <a:grpFill/>
            <a:ln>
              <a:noFill/>
            </a:ln>
          </p:spPr>
          <p:txBody>
            <a:bodyPr vert="horz" wrap="square" lIns="91440" tIns="45720" rIns="91440" bIns="45720" numCol="1" anchor="t" anchorCtr="0" compatLnSpc="1"/>
            <a:lstStyle/>
            <a:p>
              <a:endParaRPr lang="id-ID">
                <a:latin typeface="Agency FB" panose="020B0503020202020204" pitchFamily="34" charset="0"/>
                <a:cs typeface="+mn-ea"/>
              </a:endParaRPr>
            </a:p>
          </p:txBody>
        </p:sp>
        <p:sp>
          <p:nvSpPr>
            <p:cNvPr id="7" name="Freeform 256"/>
            <p:cNvSpPr/>
            <p:nvPr/>
          </p:nvSpPr>
          <p:spPr bwMode="auto">
            <a:xfrm flipH="1">
              <a:off x="7195557" y="4513916"/>
              <a:ext cx="604838" cy="327025"/>
            </a:xfrm>
            <a:custGeom>
              <a:avLst/>
              <a:gdLst>
                <a:gd name="T0" fmla="*/ 1 w 535"/>
                <a:gd name="T1" fmla="*/ 0 h 290"/>
                <a:gd name="T2" fmla="*/ 0 w 535"/>
                <a:gd name="T3" fmla="*/ 22 h 290"/>
                <a:gd name="T4" fmla="*/ 267 w 535"/>
                <a:gd name="T5" fmla="*/ 290 h 290"/>
                <a:gd name="T6" fmla="*/ 535 w 535"/>
                <a:gd name="T7" fmla="*/ 22 h 290"/>
                <a:gd name="T8" fmla="*/ 534 w 535"/>
                <a:gd name="T9" fmla="*/ 0 h 290"/>
                <a:gd name="T10" fmla="*/ 1 w 535"/>
                <a:gd name="T11" fmla="*/ 0 h 290"/>
              </a:gdLst>
              <a:ahLst/>
              <a:cxnLst>
                <a:cxn ang="0">
                  <a:pos x="T0" y="T1"/>
                </a:cxn>
                <a:cxn ang="0">
                  <a:pos x="T2" y="T3"/>
                </a:cxn>
                <a:cxn ang="0">
                  <a:pos x="T4" y="T5"/>
                </a:cxn>
                <a:cxn ang="0">
                  <a:pos x="T6" y="T7"/>
                </a:cxn>
                <a:cxn ang="0">
                  <a:pos x="T8" y="T9"/>
                </a:cxn>
                <a:cxn ang="0">
                  <a:pos x="T10" y="T11"/>
                </a:cxn>
              </a:cxnLst>
              <a:rect l="0" t="0" r="r" b="b"/>
              <a:pathLst>
                <a:path w="535" h="290">
                  <a:moveTo>
                    <a:pt x="1" y="0"/>
                  </a:moveTo>
                  <a:cubicBezTo>
                    <a:pt x="0" y="7"/>
                    <a:pt x="0" y="15"/>
                    <a:pt x="0" y="22"/>
                  </a:cubicBezTo>
                  <a:cubicBezTo>
                    <a:pt x="0" y="170"/>
                    <a:pt x="120" y="290"/>
                    <a:pt x="267" y="290"/>
                  </a:cubicBezTo>
                  <a:cubicBezTo>
                    <a:pt x="415" y="290"/>
                    <a:pt x="535" y="170"/>
                    <a:pt x="535" y="22"/>
                  </a:cubicBezTo>
                  <a:cubicBezTo>
                    <a:pt x="535" y="15"/>
                    <a:pt x="534" y="7"/>
                    <a:pt x="534" y="0"/>
                  </a:cubicBezTo>
                  <a:lnTo>
                    <a:pt x="1" y="0"/>
                  </a:lnTo>
                  <a:close/>
                </a:path>
              </a:pathLst>
            </a:custGeom>
            <a:grpFill/>
            <a:ln>
              <a:noFill/>
            </a:ln>
          </p:spPr>
          <p:txBody>
            <a:bodyPr vert="horz" wrap="square" lIns="91440" tIns="45720" rIns="91440" bIns="45720" numCol="1" anchor="t" anchorCtr="0" compatLnSpc="1"/>
            <a:lstStyle/>
            <a:p>
              <a:endParaRPr lang="id-ID">
                <a:latin typeface="Agency FB" panose="020B0503020202020204" pitchFamily="34" charset="0"/>
                <a:cs typeface="+mn-ea"/>
              </a:endParaRPr>
            </a:p>
          </p:txBody>
        </p:sp>
      </p:grpSp>
      <p:cxnSp>
        <p:nvCxnSpPr>
          <p:cNvPr id="8" name="Straight Connector 561"/>
          <p:cNvCxnSpPr/>
          <p:nvPr/>
        </p:nvCxnSpPr>
        <p:spPr>
          <a:xfrm>
            <a:off x="6000002" y="1538311"/>
            <a:ext cx="0" cy="4136137"/>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9" name="组合 8"/>
          <p:cNvGrpSpPr/>
          <p:nvPr/>
        </p:nvGrpSpPr>
        <p:grpSpPr>
          <a:xfrm rot="900000">
            <a:off x="8498361" y="408119"/>
            <a:ext cx="2459077" cy="2456607"/>
            <a:chOff x="5305425" y="2638425"/>
            <a:chExt cx="1579563" cy="1577975"/>
          </a:xfrm>
          <a:solidFill>
            <a:srgbClr val="000000">
              <a:alpha val="60000"/>
            </a:srgbClr>
          </a:solidFill>
          <a:effectLst/>
        </p:grpSpPr>
        <p:sp>
          <p:nvSpPr>
            <p:cNvPr id="10" name="Freeform 6"/>
            <p:cNvSpPr>
              <a:spLocks noEditPoints="1"/>
            </p:cNvSpPr>
            <p:nvPr/>
          </p:nvSpPr>
          <p:spPr bwMode="auto">
            <a:xfrm>
              <a:off x="5305425" y="2638425"/>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chemeClr val="accent5"/>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endParaRPr>
            </a:p>
          </p:txBody>
        </p:sp>
        <p:sp>
          <p:nvSpPr>
            <p:cNvPr id="11"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endParaRPr>
            </a:p>
          </p:txBody>
        </p:sp>
      </p:grpSp>
      <p:grpSp>
        <p:nvGrpSpPr>
          <p:cNvPr id="12" name="组合 11"/>
          <p:cNvGrpSpPr/>
          <p:nvPr/>
        </p:nvGrpSpPr>
        <p:grpSpPr>
          <a:xfrm>
            <a:off x="6907886" y="1703075"/>
            <a:ext cx="2014518" cy="2012493"/>
            <a:chOff x="5305424" y="2638424"/>
            <a:chExt cx="1579563" cy="1577975"/>
          </a:xfrm>
          <a:solidFill>
            <a:srgbClr val="000000">
              <a:alpha val="60000"/>
            </a:srgbClr>
          </a:solidFill>
        </p:grpSpPr>
        <p:sp>
          <p:nvSpPr>
            <p:cNvPr id="13" name="Freeform 6"/>
            <p:cNvSpPr>
              <a:spLocks noEditPoints="1"/>
            </p:cNvSpPr>
            <p:nvPr/>
          </p:nvSpPr>
          <p:spPr bwMode="auto">
            <a:xfrm>
              <a:off x="5305424" y="2638424"/>
              <a:ext cx="1579563" cy="1577975"/>
            </a:xfrm>
            <a:custGeom>
              <a:avLst/>
              <a:gdLst>
                <a:gd name="T0" fmla="*/ 421 w 421"/>
                <a:gd name="T1" fmla="*/ 229 h 421"/>
                <a:gd name="T2" fmla="*/ 398 w 421"/>
                <a:gd name="T3" fmla="*/ 188 h 421"/>
                <a:gd name="T4" fmla="*/ 367 w 421"/>
                <a:gd name="T5" fmla="*/ 146 h 421"/>
                <a:gd name="T6" fmla="*/ 402 w 421"/>
                <a:gd name="T7" fmla="*/ 122 h 421"/>
                <a:gd name="T8" fmla="*/ 361 w 421"/>
                <a:gd name="T9" fmla="*/ 97 h 421"/>
                <a:gd name="T10" fmla="*/ 314 w 421"/>
                <a:gd name="T11" fmla="*/ 77 h 421"/>
                <a:gd name="T12" fmla="*/ 332 w 421"/>
                <a:gd name="T13" fmla="*/ 38 h 421"/>
                <a:gd name="T14" fmla="*/ 285 w 421"/>
                <a:gd name="T15" fmla="*/ 37 h 421"/>
                <a:gd name="T16" fmla="*/ 233 w 421"/>
                <a:gd name="T17" fmla="*/ 43 h 421"/>
                <a:gd name="T18" fmla="*/ 229 w 421"/>
                <a:gd name="T19" fmla="*/ 0 h 421"/>
                <a:gd name="T20" fmla="*/ 188 w 421"/>
                <a:gd name="T21" fmla="*/ 23 h 421"/>
                <a:gd name="T22" fmla="*/ 146 w 421"/>
                <a:gd name="T23" fmla="*/ 54 h 421"/>
                <a:gd name="T24" fmla="*/ 122 w 421"/>
                <a:gd name="T25" fmla="*/ 19 h 421"/>
                <a:gd name="T26" fmla="*/ 98 w 421"/>
                <a:gd name="T27" fmla="*/ 60 h 421"/>
                <a:gd name="T28" fmla="*/ 77 w 421"/>
                <a:gd name="T29" fmla="*/ 107 h 421"/>
                <a:gd name="T30" fmla="*/ 38 w 421"/>
                <a:gd name="T31" fmla="*/ 89 h 421"/>
                <a:gd name="T32" fmla="*/ 37 w 421"/>
                <a:gd name="T33" fmla="*/ 136 h 421"/>
                <a:gd name="T34" fmla="*/ 43 w 421"/>
                <a:gd name="T35" fmla="*/ 188 h 421"/>
                <a:gd name="T36" fmla="*/ 0 w 421"/>
                <a:gd name="T37" fmla="*/ 192 h 421"/>
                <a:gd name="T38" fmla="*/ 24 w 421"/>
                <a:gd name="T39" fmla="*/ 233 h 421"/>
                <a:gd name="T40" fmla="*/ 54 w 421"/>
                <a:gd name="T41" fmla="*/ 274 h 421"/>
                <a:gd name="T42" fmla="*/ 19 w 421"/>
                <a:gd name="T43" fmla="*/ 299 h 421"/>
                <a:gd name="T44" fmla="*/ 60 w 421"/>
                <a:gd name="T45" fmla="*/ 323 h 421"/>
                <a:gd name="T46" fmla="*/ 107 w 421"/>
                <a:gd name="T47" fmla="*/ 344 h 421"/>
                <a:gd name="T48" fmla="*/ 89 w 421"/>
                <a:gd name="T49" fmla="*/ 383 h 421"/>
                <a:gd name="T50" fmla="*/ 137 w 421"/>
                <a:gd name="T51" fmla="*/ 384 h 421"/>
                <a:gd name="T52" fmla="*/ 188 w 421"/>
                <a:gd name="T53" fmla="*/ 378 h 421"/>
                <a:gd name="T54" fmla="*/ 192 w 421"/>
                <a:gd name="T55" fmla="*/ 421 h 421"/>
                <a:gd name="T56" fmla="*/ 233 w 421"/>
                <a:gd name="T57" fmla="*/ 397 h 421"/>
                <a:gd name="T58" fmla="*/ 275 w 421"/>
                <a:gd name="T59" fmla="*/ 367 h 421"/>
                <a:gd name="T60" fmla="*/ 299 w 421"/>
                <a:gd name="T61" fmla="*/ 402 h 421"/>
                <a:gd name="T62" fmla="*/ 324 w 421"/>
                <a:gd name="T63" fmla="*/ 361 h 421"/>
                <a:gd name="T64" fmla="*/ 344 w 421"/>
                <a:gd name="T65" fmla="*/ 314 h 421"/>
                <a:gd name="T66" fmla="*/ 383 w 421"/>
                <a:gd name="T67" fmla="*/ 332 h 421"/>
                <a:gd name="T68" fmla="*/ 384 w 421"/>
                <a:gd name="T69" fmla="*/ 284 h 421"/>
                <a:gd name="T70" fmla="*/ 378 w 421"/>
                <a:gd name="T71" fmla="*/ 233 h 421"/>
                <a:gd name="T72" fmla="*/ 211 w 421"/>
                <a:gd name="T73" fmla="*/ 236 h 421"/>
                <a:gd name="T74" fmla="*/ 211 w 421"/>
                <a:gd name="T75" fmla="*/ 185 h 421"/>
                <a:gd name="T76" fmla="*/ 211 w 421"/>
                <a:gd name="T77" fmla="*/ 236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21" h="421">
                  <a:moveTo>
                    <a:pt x="398" y="233"/>
                  </a:moveTo>
                  <a:cubicBezTo>
                    <a:pt x="421" y="229"/>
                    <a:pt x="421" y="229"/>
                    <a:pt x="421" y="229"/>
                  </a:cubicBezTo>
                  <a:cubicBezTo>
                    <a:pt x="421" y="192"/>
                    <a:pt x="421" y="192"/>
                    <a:pt x="421" y="192"/>
                  </a:cubicBezTo>
                  <a:cubicBezTo>
                    <a:pt x="398" y="188"/>
                    <a:pt x="398" y="188"/>
                    <a:pt x="398" y="188"/>
                  </a:cubicBezTo>
                  <a:cubicBezTo>
                    <a:pt x="378" y="188"/>
                    <a:pt x="378" y="188"/>
                    <a:pt x="378" y="188"/>
                  </a:cubicBezTo>
                  <a:cubicBezTo>
                    <a:pt x="376" y="173"/>
                    <a:pt x="372" y="159"/>
                    <a:pt x="367" y="146"/>
                  </a:cubicBezTo>
                  <a:cubicBezTo>
                    <a:pt x="384" y="136"/>
                    <a:pt x="384" y="136"/>
                    <a:pt x="384" y="136"/>
                  </a:cubicBezTo>
                  <a:cubicBezTo>
                    <a:pt x="402" y="122"/>
                    <a:pt x="402" y="122"/>
                    <a:pt x="402" y="122"/>
                  </a:cubicBezTo>
                  <a:cubicBezTo>
                    <a:pt x="383" y="89"/>
                    <a:pt x="383" y="89"/>
                    <a:pt x="383" y="89"/>
                  </a:cubicBezTo>
                  <a:cubicBezTo>
                    <a:pt x="361" y="97"/>
                    <a:pt x="361" y="97"/>
                    <a:pt x="361" y="97"/>
                  </a:cubicBezTo>
                  <a:cubicBezTo>
                    <a:pt x="344" y="107"/>
                    <a:pt x="344" y="107"/>
                    <a:pt x="344" y="107"/>
                  </a:cubicBezTo>
                  <a:cubicBezTo>
                    <a:pt x="336" y="96"/>
                    <a:pt x="325" y="85"/>
                    <a:pt x="314" y="77"/>
                  </a:cubicBezTo>
                  <a:cubicBezTo>
                    <a:pt x="324" y="60"/>
                    <a:pt x="324" y="60"/>
                    <a:pt x="324" y="60"/>
                  </a:cubicBezTo>
                  <a:cubicBezTo>
                    <a:pt x="332" y="38"/>
                    <a:pt x="332" y="38"/>
                    <a:pt x="332" y="38"/>
                  </a:cubicBezTo>
                  <a:cubicBezTo>
                    <a:pt x="299" y="19"/>
                    <a:pt x="299" y="19"/>
                    <a:pt x="299" y="19"/>
                  </a:cubicBezTo>
                  <a:cubicBezTo>
                    <a:pt x="285" y="37"/>
                    <a:pt x="285" y="37"/>
                    <a:pt x="285" y="37"/>
                  </a:cubicBezTo>
                  <a:cubicBezTo>
                    <a:pt x="275" y="54"/>
                    <a:pt x="275" y="54"/>
                    <a:pt x="275" y="54"/>
                  </a:cubicBezTo>
                  <a:cubicBezTo>
                    <a:pt x="262" y="49"/>
                    <a:pt x="248" y="45"/>
                    <a:pt x="233" y="43"/>
                  </a:cubicBezTo>
                  <a:cubicBezTo>
                    <a:pt x="233" y="23"/>
                    <a:pt x="233" y="23"/>
                    <a:pt x="233" y="23"/>
                  </a:cubicBezTo>
                  <a:cubicBezTo>
                    <a:pt x="229" y="0"/>
                    <a:pt x="229" y="0"/>
                    <a:pt x="229" y="0"/>
                  </a:cubicBezTo>
                  <a:cubicBezTo>
                    <a:pt x="192" y="0"/>
                    <a:pt x="192" y="0"/>
                    <a:pt x="192" y="0"/>
                  </a:cubicBezTo>
                  <a:cubicBezTo>
                    <a:pt x="188" y="23"/>
                    <a:pt x="188" y="23"/>
                    <a:pt x="188" y="23"/>
                  </a:cubicBezTo>
                  <a:cubicBezTo>
                    <a:pt x="188" y="43"/>
                    <a:pt x="188" y="43"/>
                    <a:pt x="188" y="43"/>
                  </a:cubicBezTo>
                  <a:cubicBezTo>
                    <a:pt x="173" y="45"/>
                    <a:pt x="160" y="49"/>
                    <a:pt x="146" y="54"/>
                  </a:cubicBezTo>
                  <a:cubicBezTo>
                    <a:pt x="137" y="37"/>
                    <a:pt x="137" y="37"/>
                    <a:pt x="137" y="37"/>
                  </a:cubicBezTo>
                  <a:cubicBezTo>
                    <a:pt x="122" y="19"/>
                    <a:pt x="122" y="19"/>
                    <a:pt x="122" y="19"/>
                  </a:cubicBezTo>
                  <a:cubicBezTo>
                    <a:pt x="89" y="38"/>
                    <a:pt x="89" y="38"/>
                    <a:pt x="89" y="38"/>
                  </a:cubicBezTo>
                  <a:cubicBezTo>
                    <a:pt x="98" y="60"/>
                    <a:pt x="98" y="60"/>
                    <a:pt x="98" y="60"/>
                  </a:cubicBezTo>
                  <a:cubicBezTo>
                    <a:pt x="107" y="77"/>
                    <a:pt x="107" y="77"/>
                    <a:pt x="107" y="77"/>
                  </a:cubicBezTo>
                  <a:cubicBezTo>
                    <a:pt x="96" y="85"/>
                    <a:pt x="86" y="96"/>
                    <a:pt x="77" y="107"/>
                  </a:cubicBezTo>
                  <a:cubicBezTo>
                    <a:pt x="60" y="97"/>
                    <a:pt x="60" y="97"/>
                    <a:pt x="60" y="97"/>
                  </a:cubicBezTo>
                  <a:cubicBezTo>
                    <a:pt x="38" y="89"/>
                    <a:pt x="38" y="89"/>
                    <a:pt x="38" y="89"/>
                  </a:cubicBezTo>
                  <a:cubicBezTo>
                    <a:pt x="19" y="122"/>
                    <a:pt x="19" y="122"/>
                    <a:pt x="19" y="122"/>
                  </a:cubicBezTo>
                  <a:cubicBezTo>
                    <a:pt x="37" y="136"/>
                    <a:pt x="37" y="136"/>
                    <a:pt x="37" y="136"/>
                  </a:cubicBezTo>
                  <a:cubicBezTo>
                    <a:pt x="54" y="146"/>
                    <a:pt x="54" y="146"/>
                    <a:pt x="54" y="146"/>
                  </a:cubicBezTo>
                  <a:cubicBezTo>
                    <a:pt x="49" y="159"/>
                    <a:pt x="45" y="173"/>
                    <a:pt x="43" y="188"/>
                  </a:cubicBezTo>
                  <a:cubicBezTo>
                    <a:pt x="24" y="188"/>
                    <a:pt x="24" y="188"/>
                    <a:pt x="24" y="188"/>
                  </a:cubicBezTo>
                  <a:cubicBezTo>
                    <a:pt x="0" y="192"/>
                    <a:pt x="0" y="192"/>
                    <a:pt x="0" y="192"/>
                  </a:cubicBezTo>
                  <a:cubicBezTo>
                    <a:pt x="0" y="229"/>
                    <a:pt x="0" y="229"/>
                    <a:pt x="0" y="229"/>
                  </a:cubicBezTo>
                  <a:cubicBezTo>
                    <a:pt x="24" y="233"/>
                    <a:pt x="24" y="233"/>
                    <a:pt x="24" y="233"/>
                  </a:cubicBezTo>
                  <a:cubicBezTo>
                    <a:pt x="43" y="233"/>
                    <a:pt x="43" y="233"/>
                    <a:pt x="43" y="233"/>
                  </a:cubicBezTo>
                  <a:cubicBezTo>
                    <a:pt x="45" y="247"/>
                    <a:pt x="49" y="261"/>
                    <a:pt x="54" y="274"/>
                  </a:cubicBezTo>
                  <a:cubicBezTo>
                    <a:pt x="37" y="284"/>
                    <a:pt x="37" y="284"/>
                    <a:pt x="37" y="284"/>
                  </a:cubicBezTo>
                  <a:cubicBezTo>
                    <a:pt x="19" y="299"/>
                    <a:pt x="19" y="299"/>
                    <a:pt x="19" y="299"/>
                  </a:cubicBezTo>
                  <a:cubicBezTo>
                    <a:pt x="38" y="332"/>
                    <a:pt x="38" y="332"/>
                    <a:pt x="38" y="332"/>
                  </a:cubicBezTo>
                  <a:cubicBezTo>
                    <a:pt x="60" y="323"/>
                    <a:pt x="60" y="323"/>
                    <a:pt x="60" y="323"/>
                  </a:cubicBezTo>
                  <a:cubicBezTo>
                    <a:pt x="77" y="314"/>
                    <a:pt x="77" y="314"/>
                    <a:pt x="77" y="314"/>
                  </a:cubicBezTo>
                  <a:cubicBezTo>
                    <a:pt x="86" y="325"/>
                    <a:pt x="96" y="335"/>
                    <a:pt x="107" y="344"/>
                  </a:cubicBezTo>
                  <a:cubicBezTo>
                    <a:pt x="98" y="361"/>
                    <a:pt x="98" y="361"/>
                    <a:pt x="98" y="361"/>
                  </a:cubicBezTo>
                  <a:cubicBezTo>
                    <a:pt x="89" y="383"/>
                    <a:pt x="89" y="383"/>
                    <a:pt x="89" y="383"/>
                  </a:cubicBezTo>
                  <a:cubicBezTo>
                    <a:pt x="122" y="402"/>
                    <a:pt x="122" y="402"/>
                    <a:pt x="122" y="402"/>
                  </a:cubicBezTo>
                  <a:cubicBezTo>
                    <a:pt x="137" y="384"/>
                    <a:pt x="137" y="384"/>
                    <a:pt x="137" y="384"/>
                  </a:cubicBezTo>
                  <a:cubicBezTo>
                    <a:pt x="146" y="367"/>
                    <a:pt x="146" y="367"/>
                    <a:pt x="146" y="367"/>
                  </a:cubicBezTo>
                  <a:cubicBezTo>
                    <a:pt x="160" y="372"/>
                    <a:pt x="173" y="376"/>
                    <a:pt x="188" y="378"/>
                  </a:cubicBezTo>
                  <a:cubicBezTo>
                    <a:pt x="188" y="397"/>
                    <a:pt x="188" y="397"/>
                    <a:pt x="188" y="397"/>
                  </a:cubicBezTo>
                  <a:cubicBezTo>
                    <a:pt x="192" y="421"/>
                    <a:pt x="192" y="421"/>
                    <a:pt x="192" y="421"/>
                  </a:cubicBezTo>
                  <a:cubicBezTo>
                    <a:pt x="229" y="421"/>
                    <a:pt x="229" y="421"/>
                    <a:pt x="229" y="421"/>
                  </a:cubicBezTo>
                  <a:cubicBezTo>
                    <a:pt x="233" y="397"/>
                    <a:pt x="233" y="397"/>
                    <a:pt x="233" y="397"/>
                  </a:cubicBezTo>
                  <a:cubicBezTo>
                    <a:pt x="233" y="378"/>
                    <a:pt x="233" y="378"/>
                    <a:pt x="233" y="378"/>
                  </a:cubicBezTo>
                  <a:cubicBezTo>
                    <a:pt x="248" y="376"/>
                    <a:pt x="262" y="372"/>
                    <a:pt x="275" y="367"/>
                  </a:cubicBezTo>
                  <a:cubicBezTo>
                    <a:pt x="285" y="384"/>
                    <a:pt x="285" y="384"/>
                    <a:pt x="285" y="384"/>
                  </a:cubicBezTo>
                  <a:cubicBezTo>
                    <a:pt x="299" y="402"/>
                    <a:pt x="299" y="402"/>
                    <a:pt x="299" y="402"/>
                  </a:cubicBezTo>
                  <a:cubicBezTo>
                    <a:pt x="332" y="383"/>
                    <a:pt x="332" y="383"/>
                    <a:pt x="332" y="383"/>
                  </a:cubicBezTo>
                  <a:cubicBezTo>
                    <a:pt x="324" y="361"/>
                    <a:pt x="324" y="361"/>
                    <a:pt x="324" y="361"/>
                  </a:cubicBezTo>
                  <a:cubicBezTo>
                    <a:pt x="314" y="344"/>
                    <a:pt x="314" y="344"/>
                    <a:pt x="314" y="344"/>
                  </a:cubicBezTo>
                  <a:cubicBezTo>
                    <a:pt x="325" y="335"/>
                    <a:pt x="336" y="325"/>
                    <a:pt x="344" y="314"/>
                  </a:cubicBezTo>
                  <a:cubicBezTo>
                    <a:pt x="361" y="323"/>
                    <a:pt x="361" y="323"/>
                    <a:pt x="361" y="323"/>
                  </a:cubicBezTo>
                  <a:cubicBezTo>
                    <a:pt x="383" y="332"/>
                    <a:pt x="383" y="332"/>
                    <a:pt x="383" y="332"/>
                  </a:cubicBezTo>
                  <a:cubicBezTo>
                    <a:pt x="402" y="299"/>
                    <a:pt x="402" y="299"/>
                    <a:pt x="402" y="299"/>
                  </a:cubicBezTo>
                  <a:cubicBezTo>
                    <a:pt x="384" y="284"/>
                    <a:pt x="384" y="284"/>
                    <a:pt x="384" y="284"/>
                  </a:cubicBezTo>
                  <a:cubicBezTo>
                    <a:pt x="367" y="274"/>
                    <a:pt x="367" y="274"/>
                    <a:pt x="367" y="274"/>
                  </a:cubicBezTo>
                  <a:cubicBezTo>
                    <a:pt x="372" y="261"/>
                    <a:pt x="376" y="247"/>
                    <a:pt x="378" y="233"/>
                  </a:cubicBezTo>
                  <a:lnTo>
                    <a:pt x="398" y="233"/>
                  </a:lnTo>
                  <a:close/>
                  <a:moveTo>
                    <a:pt x="211" y="236"/>
                  </a:moveTo>
                  <a:cubicBezTo>
                    <a:pt x="197" y="236"/>
                    <a:pt x="185" y="224"/>
                    <a:pt x="185" y="210"/>
                  </a:cubicBezTo>
                  <a:cubicBezTo>
                    <a:pt x="185" y="196"/>
                    <a:pt x="197" y="185"/>
                    <a:pt x="211" y="185"/>
                  </a:cubicBezTo>
                  <a:cubicBezTo>
                    <a:pt x="225" y="185"/>
                    <a:pt x="236" y="196"/>
                    <a:pt x="236" y="210"/>
                  </a:cubicBezTo>
                  <a:cubicBezTo>
                    <a:pt x="236" y="224"/>
                    <a:pt x="225" y="236"/>
                    <a:pt x="211" y="236"/>
                  </a:cubicBezTo>
                  <a:close/>
                </a:path>
              </a:pathLst>
            </a:custGeom>
            <a:solidFill>
              <a:schemeClr val="accent4"/>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endParaRPr>
            </a:p>
          </p:txBody>
        </p:sp>
        <p:sp>
          <p:nvSpPr>
            <p:cNvPr id="14" name="Freeform 7"/>
            <p:cNvSpPr>
              <a:spLocks noEditPoints="1"/>
            </p:cNvSpPr>
            <p:nvPr/>
          </p:nvSpPr>
          <p:spPr bwMode="auto">
            <a:xfrm>
              <a:off x="5602288" y="2933700"/>
              <a:ext cx="985838" cy="985838"/>
            </a:xfrm>
            <a:custGeom>
              <a:avLst/>
              <a:gdLst>
                <a:gd name="T0" fmla="*/ 132 w 263"/>
                <a:gd name="T1" fmla="*/ 0 h 263"/>
                <a:gd name="T2" fmla="*/ 0 w 263"/>
                <a:gd name="T3" fmla="*/ 131 h 263"/>
                <a:gd name="T4" fmla="*/ 132 w 263"/>
                <a:gd name="T5" fmla="*/ 263 h 263"/>
                <a:gd name="T6" fmla="*/ 263 w 263"/>
                <a:gd name="T7" fmla="*/ 131 h 263"/>
                <a:gd name="T8" fmla="*/ 132 w 263"/>
                <a:gd name="T9" fmla="*/ 0 h 263"/>
                <a:gd name="T10" fmla="*/ 132 w 263"/>
                <a:gd name="T11" fmla="*/ 190 h 263"/>
                <a:gd name="T12" fmla="*/ 73 w 263"/>
                <a:gd name="T13" fmla="*/ 131 h 263"/>
                <a:gd name="T14" fmla="*/ 132 w 263"/>
                <a:gd name="T15" fmla="*/ 73 h 263"/>
                <a:gd name="T16" fmla="*/ 190 w 263"/>
                <a:gd name="T17" fmla="*/ 131 h 263"/>
                <a:gd name="T18" fmla="*/ 132 w 263"/>
                <a:gd name="T19" fmla="*/ 19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3" h="263">
                  <a:moveTo>
                    <a:pt x="132" y="0"/>
                  </a:moveTo>
                  <a:cubicBezTo>
                    <a:pt x="59" y="0"/>
                    <a:pt x="0" y="59"/>
                    <a:pt x="0" y="131"/>
                  </a:cubicBezTo>
                  <a:cubicBezTo>
                    <a:pt x="0" y="204"/>
                    <a:pt x="59" y="263"/>
                    <a:pt x="132" y="263"/>
                  </a:cubicBezTo>
                  <a:cubicBezTo>
                    <a:pt x="204" y="263"/>
                    <a:pt x="263" y="204"/>
                    <a:pt x="263" y="131"/>
                  </a:cubicBezTo>
                  <a:cubicBezTo>
                    <a:pt x="263" y="59"/>
                    <a:pt x="204" y="0"/>
                    <a:pt x="132" y="0"/>
                  </a:cubicBezTo>
                  <a:close/>
                  <a:moveTo>
                    <a:pt x="132" y="190"/>
                  </a:moveTo>
                  <a:cubicBezTo>
                    <a:pt x="99" y="190"/>
                    <a:pt x="73" y="164"/>
                    <a:pt x="73" y="131"/>
                  </a:cubicBezTo>
                  <a:cubicBezTo>
                    <a:pt x="73" y="99"/>
                    <a:pt x="99" y="73"/>
                    <a:pt x="132" y="73"/>
                  </a:cubicBezTo>
                  <a:cubicBezTo>
                    <a:pt x="164" y="73"/>
                    <a:pt x="190" y="99"/>
                    <a:pt x="190" y="131"/>
                  </a:cubicBezTo>
                  <a:cubicBezTo>
                    <a:pt x="190" y="164"/>
                    <a:pt x="164" y="190"/>
                    <a:pt x="132" y="19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endParaRPr>
            </a:p>
          </p:txBody>
        </p:sp>
      </p:grpSp>
      <p:grpSp>
        <p:nvGrpSpPr>
          <p:cNvPr id="15" name="组合 14"/>
          <p:cNvGrpSpPr/>
          <p:nvPr/>
        </p:nvGrpSpPr>
        <p:grpSpPr>
          <a:xfrm>
            <a:off x="8206636" y="2832206"/>
            <a:ext cx="3073267" cy="3068345"/>
            <a:chOff x="5102225" y="2441575"/>
            <a:chExt cx="1982788" cy="1979613"/>
          </a:xfrm>
          <a:solidFill>
            <a:srgbClr val="000000">
              <a:alpha val="60000"/>
            </a:srgbClr>
          </a:solidFill>
          <a:effectLst/>
        </p:grpSpPr>
        <p:sp>
          <p:nvSpPr>
            <p:cNvPr id="16" name="Freeform 12"/>
            <p:cNvSpPr>
              <a:spLocks noEditPoints="1"/>
            </p:cNvSpPr>
            <p:nvPr/>
          </p:nvSpPr>
          <p:spPr bwMode="auto">
            <a:xfrm>
              <a:off x="5102225" y="2441575"/>
              <a:ext cx="1982788" cy="1979613"/>
            </a:xfrm>
            <a:custGeom>
              <a:avLst/>
              <a:gdLst>
                <a:gd name="T0" fmla="*/ 529 w 529"/>
                <a:gd name="T1" fmla="*/ 283 h 528"/>
                <a:gd name="T2" fmla="*/ 506 w 529"/>
                <a:gd name="T3" fmla="*/ 241 h 528"/>
                <a:gd name="T4" fmla="*/ 479 w 529"/>
                <a:gd name="T5" fmla="*/ 200 h 528"/>
                <a:gd name="T6" fmla="*/ 516 w 529"/>
                <a:gd name="T7" fmla="*/ 180 h 528"/>
                <a:gd name="T8" fmla="*/ 479 w 529"/>
                <a:gd name="T9" fmla="*/ 151 h 528"/>
                <a:gd name="T10" fmla="*/ 438 w 529"/>
                <a:gd name="T11" fmla="*/ 123 h 528"/>
                <a:gd name="T12" fmla="*/ 465 w 529"/>
                <a:gd name="T13" fmla="*/ 90 h 528"/>
                <a:gd name="T14" fmla="*/ 420 w 529"/>
                <a:gd name="T15" fmla="*/ 77 h 528"/>
                <a:gd name="T16" fmla="*/ 371 w 529"/>
                <a:gd name="T17" fmla="*/ 67 h 528"/>
                <a:gd name="T18" fmla="*/ 383 w 529"/>
                <a:gd name="T19" fmla="*/ 27 h 528"/>
                <a:gd name="T20" fmla="*/ 336 w 529"/>
                <a:gd name="T21" fmla="*/ 32 h 528"/>
                <a:gd name="T22" fmla="*/ 288 w 529"/>
                <a:gd name="T23" fmla="*/ 42 h 528"/>
                <a:gd name="T24" fmla="*/ 284 w 529"/>
                <a:gd name="T25" fmla="*/ 0 h 528"/>
                <a:gd name="T26" fmla="*/ 242 w 529"/>
                <a:gd name="T27" fmla="*/ 23 h 528"/>
                <a:gd name="T28" fmla="*/ 201 w 529"/>
                <a:gd name="T29" fmla="*/ 50 h 528"/>
                <a:gd name="T30" fmla="*/ 181 w 529"/>
                <a:gd name="T31" fmla="*/ 13 h 528"/>
                <a:gd name="T32" fmla="*/ 152 w 529"/>
                <a:gd name="T33" fmla="*/ 50 h 528"/>
                <a:gd name="T34" fmla="*/ 124 w 529"/>
                <a:gd name="T35" fmla="*/ 91 h 528"/>
                <a:gd name="T36" fmla="*/ 91 w 529"/>
                <a:gd name="T37" fmla="*/ 64 h 528"/>
                <a:gd name="T38" fmla="*/ 78 w 529"/>
                <a:gd name="T39" fmla="*/ 109 h 528"/>
                <a:gd name="T40" fmla="*/ 68 w 529"/>
                <a:gd name="T41" fmla="*/ 158 h 528"/>
                <a:gd name="T42" fmla="*/ 28 w 529"/>
                <a:gd name="T43" fmla="*/ 145 h 528"/>
                <a:gd name="T44" fmla="*/ 33 w 529"/>
                <a:gd name="T45" fmla="*/ 193 h 528"/>
                <a:gd name="T46" fmla="*/ 42 w 529"/>
                <a:gd name="T47" fmla="*/ 241 h 528"/>
                <a:gd name="T48" fmla="*/ 0 w 529"/>
                <a:gd name="T49" fmla="*/ 245 h 528"/>
                <a:gd name="T50" fmla="*/ 24 w 529"/>
                <a:gd name="T51" fmla="*/ 287 h 528"/>
                <a:gd name="T52" fmla="*/ 51 w 529"/>
                <a:gd name="T53" fmla="*/ 328 h 528"/>
                <a:gd name="T54" fmla="*/ 13 w 529"/>
                <a:gd name="T55" fmla="*/ 348 h 528"/>
                <a:gd name="T56" fmla="*/ 51 w 529"/>
                <a:gd name="T57" fmla="*/ 377 h 528"/>
                <a:gd name="T58" fmla="*/ 92 w 529"/>
                <a:gd name="T59" fmla="*/ 405 h 528"/>
                <a:gd name="T60" fmla="*/ 65 w 529"/>
                <a:gd name="T61" fmla="*/ 438 h 528"/>
                <a:gd name="T62" fmla="*/ 110 w 529"/>
                <a:gd name="T63" fmla="*/ 451 h 528"/>
                <a:gd name="T64" fmla="*/ 159 w 529"/>
                <a:gd name="T65" fmla="*/ 461 h 528"/>
                <a:gd name="T66" fmla="*/ 146 w 529"/>
                <a:gd name="T67" fmla="*/ 501 h 528"/>
                <a:gd name="T68" fmla="*/ 193 w 529"/>
                <a:gd name="T69" fmla="*/ 496 h 528"/>
                <a:gd name="T70" fmla="*/ 242 w 529"/>
                <a:gd name="T71" fmla="*/ 486 h 528"/>
                <a:gd name="T72" fmla="*/ 246 w 529"/>
                <a:gd name="T73" fmla="*/ 528 h 528"/>
                <a:gd name="T74" fmla="*/ 288 w 529"/>
                <a:gd name="T75" fmla="*/ 505 h 528"/>
                <a:gd name="T76" fmla="*/ 329 w 529"/>
                <a:gd name="T77" fmla="*/ 478 h 528"/>
                <a:gd name="T78" fmla="*/ 349 w 529"/>
                <a:gd name="T79" fmla="*/ 516 h 528"/>
                <a:gd name="T80" fmla="*/ 378 w 529"/>
                <a:gd name="T81" fmla="*/ 478 h 528"/>
                <a:gd name="T82" fmla="*/ 406 w 529"/>
                <a:gd name="T83" fmla="*/ 437 h 528"/>
                <a:gd name="T84" fmla="*/ 439 w 529"/>
                <a:gd name="T85" fmla="*/ 464 h 528"/>
                <a:gd name="T86" fmla="*/ 452 w 529"/>
                <a:gd name="T87" fmla="*/ 419 h 528"/>
                <a:gd name="T88" fmla="*/ 462 w 529"/>
                <a:gd name="T89" fmla="*/ 370 h 528"/>
                <a:gd name="T90" fmla="*/ 502 w 529"/>
                <a:gd name="T91" fmla="*/ 383 h 528"/>
                <a:gd name="T92" fmla="*/ 496 w 529"/>
                <a:gd name="T93" fmla="*/ 335 h 528"/>
                <a:gd name="T94" fmla="*/ 487 w 529"/>
                <a:gd name="T95" fmla="*/ 287 h 528"/>
                <a:gd name="T96" fmla="*/ 265 w 529"/>
                <a:gd name="T97" fmla="*/ 290 h 528"/>
                <a:gd name="T98" fmla="*/ 265 w 529"/>
                <a:gd name="T99" fmla="*/ 238 h 528"/>
                <a:gd name="T100" fmla="*/ 265 w 529"/>
                <a:gd name="T101" fmla="*/ 290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29" h="528">
                  <a:moveTo>
                    <a:pt x="506" y="287"/>
                  </a:moveTo>
                  <a:cubicBezTo>
                    <a:pt x="529" y="283"/>
                    <a:pt x="529" y="283"/>
                    <a:pt x="529" y="283"/>
                  </a:cubicBezTo>
                  <a:cubicBezTo>
                    <a:pt x="529" y="245"/>
                    <a:pt x="529" y="245"/>
                    <a:pt x="529" y="245"/>
                  </a:cubicBezTo>
                  <a:cubicBezTo>
                    <a:pt x="506" y="241"/>
                    <a:pt x="506" y="241"/>
                    <a:pt x="506" y="241"/>
                  </a:cubicBezTo>
                  <a:cubicBezTo>
                    <a:pt x="487" y="241"/>
                    <a:pt x="487" y="241"/>
                    <a:pt x="487" y="241"/>
                  </a:cubicBezTo>
                  <a:cubicBezTo>
                    <a:pt x="486" y="227"/>
                    <a:pt x="483" y="213"/>
                    <a:pt x="479" y="200"/>
                  </a:cubicBezTo>
                  <a:cubicBezTo>
                    <a:pt x="496" y="193"/>
                    <a:pt x="496" y="193"/>
                    <a:pt x="496" y="193"/>
                  </a:cubicBezTo>
                  <a:cubicBezTo>
                    <a:pt x="516" y="180"/>
                    <a:pt x="516" y="180"/>
                    <a:pt x="516" y="180"/>
                  </a:cubicBezTo>
                  <a:cubicBezTo>
                    <a:pt x="502" y="145"/>
                    <a:pt x="502" y="145"/>
                    <a:pt x="502" y="145"/>
                  </a:cubicBezTo>
                  <a:cubicBezTo>
                    <a:pt x="479" y="151"/>
                    <a:pt x="479" y="151"/>
                    <a:pt x="479" y="151"/>
                  </a:cubicBezTo>
                  <a:cubicBezTo>
                    <a:pt x="462" y="158"/>
                    <a:pt x="462" y="158"/>
                    <a:pt x="462" y="158"/>
                  </a:cubicBezTo>
                  <a:cubicBezTo>
                    <a:pt x="455" y="145"/>
                    <a:pt x="447" y="134"/>
                    <a:pt x="438" y="123"/>
                  </a:cubicBezTo>
                  <a:cubicBezTo>
                    <a:pt x="452" y="109"/>
                    <a:pt x="452" y="109"/>
                    <a:pt x="452" y="109"/>
                  </a:cubicBezTo>
                  <a:cubicBezTo>
                    <a:pt x="465" y="90"/>
                    <a:pt x="465" y="90"/>
                    <a:pt x="465" y="90"/>
                  </a:cubicBezTo>
                  <a:cubicBezTo>
                    <a:pt x="439" y="64"/>
                    <a:pt x="439" y="64"/>
                    <a:pt x="439" y="64"/>
                  </a:cubicBezTo>
                  <a:cubicBezTo>
                    <a:pt x="420" y="77"/>
                    <a:pt x="420" y="77"/>
                    <a:pt x="420" y="77"/>
                  </a:cubicBezTo>
                  <a:cubicBezTo>
                    <a:pt x="406" y="91"/>
                    <a:pt x="406" y="91"/>
                    <a:pt x="406" y="91"/>
                  </a:cubicBezTo>
                  <a:cubicBezTo>
                    <a:pt x="395" y="82"/>
                    <a:pt x="383" y="74"/>
                    <a:pt x="371" y="67"/>
                  </a:cubicBezTo>
                  <a:cubicBezTo>
                    <a:pt x="378" y="50"/>
                    <a:pt x="378" y="50"/>
                    <a:pt x="378" y="50"/>
                  </a:cubicBezTo>
                  <a:cubicBezTo>
                    <a:pt x="383" y="27"/>
                    <a:pt x="383" y="27"/>
                    <a:pt x="383" y="27"/>
                  </a:cubicBezTo>
                  <a:cubicBezTo>
                    <a:pt x="349" y="13"/>
                    <a:pt x="349" y="13"/>
                    <a:pt x="349" y="13"/>
                  </a:cubicBezTo>
                  <a:cubicBezTo>
                    <a:pt x="336" y="32"/>
                    <a:pt x="336" y="32"/>
                    <a:pt x="336" y="32"/>
                  </a:cubicBezTo>
                  <a:cubicBezTo>
                    <a:pt x="329" y="50"/>
                    <a:pt x="329" y="50"/>
                    <a:pt x="329" y="50"/>
                  </a:cubicBezTo>
                  <a:cubicBezTo>
                    <a:pt x="316" y="46"/>
                    <a:pt x="302" y="43"/>
                    <a:pt x="288" y="42"/>
                  </a:cubicBezTo>
                  <a:cubicBezTo>
                    <a:pt x="288" y="23"/>
                    <a:pt x="288" y="23"/>
                    <a:pt x="288" y="23"/>
                  </a:cubicBezTo>
                  <a:cubicBezTo>
                    <a:pt x="284" y="0"/>
                    <a:pt x="284" y="0"/>
                    <a:pt x="284" y="0"/>
                  </a:cubicBezTo>
                  <a:cubicBezTo>
                    <a:pt x="246" y="0"/>
                    <a:pt x="246" y="0"/>
                    <a:pt x="246" y="0"/>
                  </a:cubicBezTo>
                  <a:cubicBezTo>
                    <a:pt x="242" y="23"/>
                    <a:pt x="242" y="23"/>
                    <a:pt x="242" y="23"/>
                  </a:cubicBezTo>
                  <a:cubicBezTo>
                    <a:pt x="242" y="42"/>
                    <a:pt x="242" y="42"/>
                    <a:pt x="242" y="42"/>
                  </a:cubicBezTo>
                  <a:cubicBezTo>
                    <a:pt x="228" y="43"/>
                    <a:pt x="214" y="46"/>
                    <a:pt x="201" y="50"/>
                  </a:cubicBezTo>
                  <a:cubicBezTo>
                    <a:pt x="193" y="32"/>
                    <a:pt x="193" y="32"/>
                    <a:pt x="193" y="32"/>
                  </a:cubicBezTo>
                  <a:cubicBezTo>
                    <a:pt x="181" y="13"/>
                    <a:pt x="181" y="13"/>
                    <a:pt x="181" y="13"/>
                  </a:cubicBezTo>
                  <a:cubicBezTo>
                    <a:pt x="146" y="27"/>
                    <a:pt x="146" y="27"/>
                    <a:pt x="146" y="27"/>
                  </a:cubicBezTo>
                  <a:cubicBezTo>
                    <a:pt x="152" y="50"/>
                    <a:pt x="152" y="50"/>
                    <a:pt x="152" y="50"/>
                  </a:cubicBezTo>
                  <a:cubicBezTo>
                    <a:pt x="159" y="67"/>
                    <a:pt x="159" y="67"/>
                    <a:pt x="159" y="67"/>
                  </a:cubicBezTo>
                  <a:cubicBezTo>
                    <a:pt x="146" y="74"/>
                    <a:pt x="135" y="82"/>
                    <a:pt x="124" y="91"/>
                  </a:cubicBezTo>
                  <a:cubicBezTo>
                    <a:pt x="110" y="77"/>
                    <a:pt x="110" y="77"/>
                    <a:pt x="110" y="77"/>
                  </a:cubicBezTo>
                  <a:cubicBezTo>
                    <a:pt x="91" y="64"/>
                    <a:pt x="91" y="64"/>
                    <a:pt x="91" y="64"/>
                  </a:cubicBezTo>
                  <a:cubicBezTo>
                    <a:pt x="65" y="90"/>
                    <a:pt x="65" y="90"/>
                    <a:pt x="65" y="90"/>
                  </a:cubicBezTo>
                  <a:cubicBezTo>
                    <a:pt x="78" y="109"/>
                    <a:pt x="78" y="109"/>
                    <a:pt x="78" y="109"/>
                  </a:cubicBezTo>
                  <a:cubicBezTo>
                    <a:pt x="92" y="123"/>
                    <a:pt x="92" y="123"/>
                    <a:pt x="92" y="123"/>
                  </a:cubicBezTo>
                  <a:cubicBezTo>
                    <a:pt x="83" y="134"/>
                    <a:pt x="75" y="145"/>
                    <a:pt x="68" y="158"/>
                  </a:cubicBezTo>
                  <a:cubicBezTo>
                    <a:pt x="51" y="151"/>
                    <a:pt x="51" y="151"/>
                    <a:pt x="51" y="151"/>
                  </a:cubicBezTo>
                  <a:cubicBezTo>
                    <a:pt x="28" y="145"/>
                    <a:pt x="28" y="145"/>
                    <a:pt x="28" y="145"/>
                  </a:cubicBezTo>
                  <a:cubicBezTo>
                    <a:pt x="13" y="180"/>
                    <a:pt x="13" y="180"/>
                    <a:pt x="13" y="180"/>
                  </a:cubicBezTo>
                  <a:cubicBezTo>
                    <a:pt x="33" y="193"/>
                    <a:pt x="33" y="193"/>
                    <a:pt x="33" y="193"/>
                  </a:cubicBezTo>
                  <a:cubicBezTo>
                    <a:pt x="51" y="200"/>
                    <a:pt x="51" y="200"/>
                    <a:pt x="51" y="200"/>
                  </a:cubicBezTo>
                  <a:cubicBezTo>
                    <a:pt x="47" y="213"/>
                    <a:pt x="44" y="227"/>
                    <a:pt x="42" y="241"/>
                  </a:cubicBezTo>
                  <a:cubicBezTo>
                    <a:pt x="24" y="241"/>
                    <a:pt x="24" y="241"/>
                    <a:pt x="24" y="241"/>
                  </a:cubicBezTo>
                  <a:cubicBezTo>
                    <a:pt x="0" y="245"/>
                    <a:pt x="0" y="245"/>
                    <a:pt x="0" y="245"/>
                  </a:cubicBezTo>
                  <a:cubicBezTo>
                    <a:pt x="0" y="283"/>
                    <a:pt x="0" y="283"/>
                    <a:pt x="0" y="283"/>
                  </a:cubicBezTo>
                  <a:cubicBezTo>
                    <a:pt x="24" y="287"/>
                    <a:pt x="24" y="287"/>
                    <a:pt x="24" y="287"/>
                  </a:cubicBezTo>
                  <a:cubicBezTo>
                    <a:pt x="42" y="287"/>
                    <a:pt x="42" y="287"/>
                    <a:pt x="42" y="287"/>
                  </a:cubicBezTo>
                  <a:cubicBezTo>
                    <a:pt x="44" y="301"/>
                    <a:pt x="47" y="315"/>
                    <a:pt x="51" y="328"/>
                  </a:cubicBezTo>
                  <a:cubicBezTo>
                    <a:pt x="33" y="335"/>
                    <a:pt x="33" y="335"/>
                    <a:pt x="33" y="335"/>
                  </a:cubicBezTo>
                  <a:cubicBezTo>
                    <a:pt x="13" y="348"/>
                    <a:pt x="13" y="348"/>
                    <a:pt x="13" y="348"/>
                  </a:cubicBezTo>
                  <a:cubicBezTo>
                    <a:pt x="28" y="383"/>
                    <a:pt x="28" y="383"/>
                    <a:pt x="28" y="383"/>
                  </a:cubicBezTo>
                  <a:cubicBezTo>
                    <a:pt x="51" y="377"/>
                    <a:pt x="51" y="377"/>
                    <a:pt x="51" y="377"/>
                  </a:cubicBezTo>
                  <a:cubicBezTo>
                    <a:pt x="68" y="370"/>
                    <a:pt x="68" y="370"/>
                    <a:pt x="68" y="370"/>
                  </a:cubicBezTo>
                  <a:cubicBezTo>
                    <a:pt x="75" y="383"/>
                    <a:pt x="83" y="394"/>
                    <a:pt x="92" y="405"/>
                  </a:cubicBezTo>
                  <a:cubicBezTo>
                    <a:pt x="78" y="419"/>
                    <a:pt x="78" y="419"/>
                    <a:pt x="78" y="419"/>
                  </a:cubicBezTo>
                  <a:cubicBezTo>
                    <a:pt x="65" y="438"/>
                    <a:pt x="65" y="438"/>
                    <a:pt x="65" y="438"/>
                  </a:cubicBezTo>
                  <a:cubicBezTo>
                    <a:pt x="91" y="464"/>
                    <a:pt x="91" y="464"/>
                    <a:pt x="91" y="464"/>
                  </a:cubicBezTo>
                  <a:cubicBezTo>
                    <a:pt x="110" y="451"/>
                    <a:pt x="110" y="451"/>
                    <a:pt x="110" y="451"/>
                  </a:cubicBezTo>
                  <a:cubicBezTo>
                    <a:pt x="124" y="437"/>
                    <a:pt x="124" y="437"/>
                    <a:pt x="124" y="437"/>
                  </a:cubicBezTo>
                  <a:cubicBezTo>
                    <a:pt x="135" y="446"/>
                    <a:pt x="146" y="454"/>
                    <a:pt x="159" y="461"/>
                  </a:cubicBezTo>
                  <a:cubicBezTo>
                    <a:pt x="152" y="478"/>
                    <a:pt x="152" y="478"/>
                    <a:pt x="152" y="478"/>
                  </a:cubicBezTo>
                  <a:cubicBezTo>
                    <a:pt x="146" y="501"/>
                    <a:pt x="146" y="501"/>
                    <a:pt x="146" y="501"/>
                  </a:cubicBezTo>
                  <a:cubicBezTo>
                    <a:pt x="181" y="516"/>
                    <a:pt x="181" y="516"/>
                    <a:pt x="181" y="516"/>
                  </a:cubicBezTo>
                  <a:cubicBezTo>
                    <a:pt x="193" y="496"/>
                    <a:pt x="193" y="496"/>
                    <a:pt x="193" y="496"/>
                  </a:cubicBezTo>
                  <a:cubicBezTo>
                    <a:pt x="201" y="478"/>
                    <a:pt x="201" y="478"/>
                    <a:pt x="201" y="478"/>
                  </a:cubicBezTo>
                  <a:cubicBezTo>
                    <a:pt x="214" y="482"/>
                    <a:pt x="228" y="485"/>
                    <a:pt x="242" y="486"/>
                  </a:cubicBezTo>
                  <a:cubicBezTo>
                    <a:pt x="242" y="505"/>
                    <a:pt x="242" y="505"/>
                    <a:pt x="242" y="505"/>
                  </a:cubicBezTo>
                  <a:cubicBezTo>
                    <a:pt x="246" y="528"/>
                    <a:pt x="246" y="528"/>
                    <a:pt x="246" y="528"/>
                  </a:cubicBezTo>
                  <a:cubicBezTo>
                    <a:pt x="284" y="528"/>
                    <a:pt x="284" y="528"/>
                    <a:pt x="284" y="528"/>
                  </a:cubicBezTo>
                  <a:cubicBezTo>
                    <a:pt x="288" y="505"/>
                    <a:pt x="288" y="505"/>
                    <a:pt x="288" y="505"/>
                  </a:cubicBezTo>
                  <a:cubicBezTo>
                    <a:pt x="288" y="486"/>
                    <a:pt x="288" y="486"/>
                    <a:pt x="288" y="486"/>
                  </a:cubicBezTo>
                  <a:cubicBezTo>
                    <a:pt x="302" y="485"/>
                    <a:pt x="316" y="482"/>
                    <a:pt x="329" y="478"/>
                  </a:cubicBezTo>
                  <a:cubicBezTo>
                    <a:pt x="336" y="496"/>
                    <a:pt x="336" y="496"/>
                    <a:pt x="336" y="496"/>
                  </a:cubicBezTo>
                  <a:cubicBezTo>
                    <a:pt x="349" y="516"/>
                    <a:pt x="349" y="516"/>
                    <a:pt x="349" y="516"/>
                  </a:cubicBezTo>
                  <a:cubicBezTo>
                    <a:pt x="383" y="501"/>
                    <a:pt x="383" y="501"/>
                    <a:pt x="383" y="501"/>
                  </a:cubicBezTo>
                  <a:cubicBezTo>
                    <a:pt x="378" y="478"/>
                    <a:pt x="378" y="478"/>
                    <a:pt x="378" y="478"/>
                  </a:cubicBezTo>
                  <a:cubicBezTo>
                    <a:pt x="371" y="461"/>
                    <a:pt x="371" y="461"/>
                    <a:pt x="371" y="461"/>
                  </a:cubicBezTo>
                  <a:cubicBezTo>
                    <a:pt x="383" y="454"/>
                    <a:pt x="395" y="446"/>
                    <a:pt x="406" y="437"/>
                  </a:cubicBezTo>
                  <a:cubicBezTo>
                    <a:pt x="420" y="451"/>
                    <a:pt x="420" y="451"/>
                    <a:pt x="420" y="451"/>
                  </a:cubicBezTo>
                  <a:cubicBezTo>
                    <a:pt x="439" y="464"/>
                    <a:pt x="439" y="464"/>
                    <a:pt x="439" y="464"/>
                  </a:cubicBezTo>
                  <a:cubicBezTo>
                    <a:pt x="465" y="438"/>
                    <a:pt x="465" y="438"/>
                    <a:pt x="465" y="438"/>
                  </a:cubicBezTo>
                  <a:cubicBezTo>
                    <a:pt x="452" y="419"/>
                    <a:pt x="452" y="419"/>
                    <a:pt x="452" y="419"/>
                  </a:cubicBezTo>
                  <a:cubicBezTo>
                    <a:pt x="438" y="405"/>
                    <a:pt x="438" y="405"/>
                    <a:pt x="438" y="405"/>
                  </a:cubicBezTo>
                  <a:cubicBezTo>
                    <a:pt x="447" y="394"/>
                    <a:pt x="455" y="383"/>
                    <a:pt x="462" y="370"/>
                  </a:cubicBezTo>
                  <a:cubicBezTo>
                    <a:pt x="479" y="377"/>
                    <a:pt x="479" y="377"/>
                    <a:pt x="479" y="377"/>
                  </a:cubicBezTo>
                  <a:cubicBezTo>
                    <a:pt x="502" y="383"/>
                    <a:pt x="502" y="383"/>
                    <a:pt x="502" y="383"/>
                  </a:cubicBezTo>
                  <a:cubicBezTo>
                    <a:pt x="516" y="348"/>
                    <a:pt x="516" y="348"/>
                    <a:pt x="516" y="348"/>
                  </a:cubicBezTo>
                  <a:cubicBezTo>
                    <a:pt x="496" y="335"/>
                    <a:pt x="496" y="335"/>
                    <a:pt x="496" y="335"/>
                  </a:cubicBezTo>
                  <a:cubicBezTo>
                    <a:pt x="479" y="328"/>
                    <a:pt x="479" y="328"/>
                    <a:pt x="479" y="328"/>
                  </a:cubicBezTo>
                  <a:cubicBezTo>
                    <a:pt x="483" y="315"/>
                    <a:pt x="486" y="301"/>
                    <a:pt x="487" y="287"/>
                  </a:cubicBezTo>
                  <a:lnTo>
                    <a:pt x="506" y="287"/>
                  </a:lnTo>
                  <a:close/>
                  <a:moveTo>
                    <a:pt x="265" y="290"/>
                  </a:moveTo>
                  <a:cubicBezTo>
                    <a:pt x="251" y="290"/>
                    <a:pt x="239" y="278"/>
                    <a:pt x="239" y="264"/>
                  </a:cubicBezTo>
                  <a:cubicBezTo>
                    <a:pt x="239" y="250"/>
                    <a:pt x="251" y="238"/>
                    <a:pt x="265" y="238"/>
                  </a:cubicBezTo>
                  <a:cubicBezTo>
                    <a:pt x="279" y="238"/>
                    <a:pt x="291" y="250"/>
                    <a:pt x="291" y="264"/>
                  </a:cubicBezTo>
                  <a:cubicBezTo>
                    <a:pt x="291" y="278"/>
                    <a:pt x="279" y="290"/>
                    <a:pt x="265" y="290"/>
                  </a:cubicBezTo>
                  <a:close/>
                </a:path>
              </a:pathLst>
            </a:custGeom>
            <a:solidFill>
              <a:schemeClr val="accent3"/>
            </a:solidFill>
            <a:ln>
              <a:noFill/>
            </a:ln>
            <a:effectLst/>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endParaRPr>
            </a:p>
          </p:txBody>
        </p:sp>
        <p:sp>
          <p:nvSpPr>
            <p:cNvPr id="17" name="Freeform 13"/>
            <p:cNvSpPr>
              <a:spLocks noEditPoints="1"/>
            </p:cNvSpPr>
            <p:nvPr/>
          </p:nvSpPr>
          <p:spPr bwMode="auto">
            <a:xfrm>
              <a:off x="5405438" y="2741613"/>
              <a:ext cx="1376363" cy="1381125"/>
            </a:xfrm>
            <a:custGeom>
              <a:avLst/>
              <a:gdLst>
                <a:gd name="T0" fmla="*/ 184 w 367"/>
                <a:gd name="T1" fmla="*/ 0 h 368"/>
                <a:gd name="T2" fmla="*/ 0 w 367"/>
                <a:gd name="T3" fmla="*/ 184 h 368"/>
                <a:gd name="T4" fmla="*/ 184 w 367"/>
                <a:gd name="T5" fmla="*/ 368 h 368"/>
                <a:gd name="T6" fmla="*/ 367 w 367"/>
                <a:gd name="T7" fmla="*/ 184 h 368"/>
                <a:gd name="T8" fmla="*/ 184 w 367"/>
                <a:gd name="T9" fmla="*/ 0 h 368"/>
                <a:gd name="T10" fmla="*/ 184 w 367"/>
                <a:gd name="T11" fmla="*/ 250 h 368"/>
                <a:gd name="T12" fmla="*/ 118 w 367"/>
                <a:gd name="T13" fmla="*/ 184 h 368"/>
                <a:gd name="T14" fmla="*/ 184 w 367"/>
                <a:gd name="T15" fmla="*/ 118 h 368"/>
                <a:gd name="T16" fmla="*/ 250 w 367"/>
                <a:gd name="T17" fmla="*/ 184 h 368"/>
                <a:gd name="T18" fmla="*/ 184 w 367"/>
                <a:gd name="T19" fmla="*/ 25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7" h="368">
                  <a:moveTo>
                    <a:pt x="184" y="0"/>
                  </a:moveTo>
                  <a:cubicBezTo>
                    <a:pt x="83" y="0"/>
                    <a:pt x="0" y="83"/>
                    <a:pt x="0" y="184"/>
                  </a:cubicBezTo>
                  <a:cubicBezTo>
                    <a:pt x="0" y="285"/>
                    <a:pt x="83" y="368"/>
                    <a:pt x="184" y="368"/>
                  </a:cubicBezTo>
                  <a:cubicBezTo>
                    <a:pt x="285" y="368"/>
                    <a:pt x="367" y="285"/>
                    <a:pt x="367" y="184"/>
                  </a:cubicBezTo>
                  <a:cubicBezTo>
                    <a:pt x="367" y="83"/>
                    <a:pt x="285" y="0"/>
                    <a:pt x="184" y="0"/>
                  </a:cubicBezTo>
                  <a:close/>
                  <a:moveTo>
                    <a:pt x="184" y="250"/>
                  </a:moveTo>
                  <a:cubicBezTo>
                    <a:pt x="148" y="250"/>
                    <a:pt x="118" y="220"/>
                    <a:pt x="118" y="184"/>
                  </a:cubicBezTo>
                  <a:cubicBezTo>
                    <a:pt x="118" y="148"/>
                    <a:pt x="148" y="118"/>
                    <a:pt x="184" y="118"/>
                  </a:cubicBezTo>
                  <a:cubicBezTo>
                    <a:pt x="220" y="118"/>
                    <a:pt x="250" y="148"/>
                    <a:pt x="250" y="184"/>
                  </a:cubicBezTo>
                  <a:cubicBezTo>
                    <a:pt x="250" y="220"/>
                    <a:pt x="220" y="250"/>
                    <a:pt x="184" y="25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endParaRPr>
            </a:p>
          </p:txBody>
        </p:sp>
      </p:grpSp>
      <p:sp>
        <p:nvSpPr>
          <p:cNvPr id="18" name="Rectangle 10"/>
          <p:cNvSpPr/>
          <p:nvPr/>
        </p:nvSpPr>
        <p:spPr>
          <a:xfrm>
            <a:off x="1584087" y="2017489"/>
            <a:ext cx="2434538" cy="451405"/>
          </a:xfrm>
          <a:prstGeom prst="rect">
            <a:avLst/>
          </a:prstGeom>
        </p:spPr>
        <p:txBody>
          <a:bodyPr wrap="none" lIns="121908" tIns="60954" rIns="121908" bIns="60954">
            <a:spAutoFit/>
          </a:bodyPr>
          <a:lstStyle/>
          <a:p>
            <a:r>
              <a:rPr lang="zh-CN" altLang="en-US" sz="2100" b="1" dirty="0">
                <a:solidFill>
                  <a:schemeClr val="bg1">
                    <a:lumMod val="50000"/>
                  </a:schemeClr>
                </a:solidFill>
                <a:latin typeface="+mn-ea"/>
                <a:cs typeface="+mn-ea"/>
              </a:rPr>
              <a:t>单击填加文字内容</a:t>
            </a:r>
            <a:endParaRPr lang="en-US" sz="2100" b="1" dirty="0">
              <a:solidFill>
                <a:schemeClr val="bg1">
                  <a:lumMod val="50000"/>
                </a:schemeClr>
              </a:solidFill>
              <a:latin typeface="+mn-ea"/>
              <a:cs typeface="+mn-ea"/>
            </a:endParaRPr>
          </a:p>
        </p:txBody>
      </p:sp>
      <p:sp>
        <p:nvSpPr>
          <p:cNvPr id="20" name="TextBox 19"/>
          <p:cNvSpPr txBox="1"/>
          <p:nvPr/>
        </p:nvSpPr>
        <p:spPr>
          <a:xfrm>
            <a:off x="1590391" y="2572678"/>
            <a:ext cx="3705927" cy="1969771"/>
          </a:xfrm>
          <a:prstGeom prst="rect">
            <a:avLst/>
          </a:prstGeom>
          <a:noFill/>
        </p:spPr>
        <p:txBody>
          <a:bodyPr wrap="square" lIns="121908" tIns="60954" rIns="121908" bIns="60954" rtlCol="0">
            <a:spAutoFit/>
          </a:bodyPr>
          <a:lstStyle/>
          <a:p>
            <a:pPr>
              <a:lnSpc>
                <a:spcPct val="150000"/>
              </a:lnSpc>
            </a:pPr>
            <a:r>
              <a:rPr lang="zh-CN" altLang="en-US" sz="1600" dirty="0">
                <a:solidFill>
                  <a:schemeClr val="tx1">
                    <a:lumMod val="50000"/>
                    <a:lumOff val="50000"/>
                  </a:schemeClr>
                </a:solidFill>
                <a:latin typeface="微软雅黑" panose="020B0503020204020204" charset="-122"/>
                <a:cs typeface="+mn-ea"/>
              </a:rPr>
              <a:t>单击此处添加文本单击此处添加文本</a:t>
            </a:r>
            <a:endParaRPr lang="en-US" altLang="zh-CN" sz="1600" dirty="0">
              <a:solidFill>
                <a:schemeClr val="tx1">
                  <a:lumMod val="50000"/>
                  <a:lumOff val="50000"/>
                </a:schemeClr>
              </a:solidFill>
              <a:latin typeface="微软雅黑" panose="020B0503020204020204" charset="-122"/>
              <a:cs typeface="+mn-ea"/>
            </a:endParaRPr>
          </a:p>
          <a:p>
            <a:pPr>
              <a:lnSpc>
                <a:spcPct val="150000"/>
              </a:lnSpc>
            </a:pPr>
            <a:r>
              <a:rPr lang="zh-CN" altLang="en-US" sz="1600" dirty="0">
                <a:solidFill>
                  <a:schemeClr val="tx1">
                    <a:lumMod val="50000"/>
                    <a:lumOff val="50000"/>
                  </a:schemeClr>
                </a:solidFill>
                <a:latin typeface="微软雅黑" panose="020B0503020204020204" charset="-122"/>
                <a:cs typeface="+mn-ea"/>
              </a:rPr>
              <a:t>单击此处添加文本单击此处添加文本</a:t>
            </a:r>
            <a:endParaRPr lang="en-US" altLang="zh-CN" sz="1600" dirty="0">
              <a:solidFill>
                <a:schemeClr val="tx1">
                  <a:lumMod val="50000"/>
                  <a:lumOff val="50000"/>
                </a:schemeClr>
              </a:solidFill>
              <a:latin typeface="微软雅黑" panose="020B0503020204020204" charset="-122"/>
              <a:cs typeface="+mn-ea"/>
            </a:endParaRPr>
          </a:p>
          <a:p>
            <a:pPr>
              <a:lnSpc>
                <a:spcPct val="150000"/>
              </a:lnSpc>
            </a:pPr>
            <a:r>
              <a:rPr lang="zh-CN" altLang="en-US" sz="1600" dirty="0">
                <a:solidFill>
                  <a:schemeClr val="tx1">
                    <a:lumMod val="50000"/>
                    <a:lumOff val="50000"/>
                  </a:schemeClr>
                </a:solidFill>
                <a:latin typeface="微软雅黑" panose="020B0503020204020204" charset="-122"/>
                <a:cs typeface="+mn-ea"/>
              </a:rPr>
              <a:t>单击此处添加文本单击此处添加文本</a:t>
            </a:r>
            <a:endParaRPr lang="en-US" altLang="zh-CN" sz="1600" dirty="0">
              <a:solidFill>
                <a:schemeClr val="tx1">
                  <a:lumMod val="50000"/>
                  <a:lumOff val="50000"/>
                </a:schemeClr>
              </a:solidFill>
              <a:latin typeface="微软雅黑" panose="020B0503020204020204" charset="-122"/>
              <a:cs typeface="+mn-ea"/>
            </a:endParaRPr>
          </a:p>
          <a:p>
            <a:pPr>
              <a:lnSpc>
                <a:spcPct val="150000"/>
              </a:lnSpc>
            </a:pPr>
            <a:endParaRPr lang="en-US" altLang="zh-CN" sz="1600" dirty="0">
              <a:solidFill>
                <a:schemeClr val="tx1">
                  <a:lumMod val="50000"/>
                  <a:lumOff val="50000"/>
                </a:schemeClr>
              </a:solidFill>
              <a:latin typeface="微软雅黑" panose="020B0503020204020204" charset="-122"/>
              <a:cs typeface="+mn-ea"/>
            </a:endParaRPr>
          </a:p>
          <a:p>
            <a:pPr>
              <a:lnSpc>
                <a:spcPct val="150000"/>
              </a:lnSpc>
            </a:pPr>
            <a:endParaRPr lang="en-US" altLang="zh-CN" sz="1600" dirty="0">
              <a:solidFill>
                <a:schemeClr val="tx1">
                  <a:lumMod val="50000"/>
                  <a:lumOff val="50000"/>
                </a:schemeClr>
              </a:solidFill>
              <a:latin typeface="微软雅黑" panose="020B0503020204020204" charset="-122"/>
              <a:cs typeface="+mn-ea"/>
            </a:endParaRPr>
          </a:p>
        </p:txBody>
      </p:sp>
      <p:sp>
        <p:nvSpPr>
          <p:cNvPr id="21" name="TextBox 20"/>
          <p:cNvSpPr txBox="1"/>
          <p:nvPr/>
        </p:nvSpPr>
        <p:spPr>
          <a:xfrm>
            <a:off x="1590391" y="3870374"/>
            <a:ext cx="3705927" cy="861762"/>
          </a:xfrm>
          <a:prstGeom prst="rect">
            <a:avLst/>
          </a:prstGeom>
          <a:noFill/>
        </p:spPr>
        <p:txBody>
          <a:bodyPr wrap="square" lIns="121908" tIns="60954" rIns="121908" bIns="60954" rtlCol="0">
            <a:spAutoFit/>
          </a:bodyPr>
          <a:lstStyle/>
          <a:p>
            <a:pPr>
              <a:lnSpc>
                <a:spcPct val="150000"/>
              </a:lnSpc>
            </a:pPr>
            <a:r>
              <a:rPr lang="zh-CN" altLang="en-US" sz="1600" dirty="0">
                <a:solidFill>
                  <a:schemeClr val="tx1">
                    <a:lumMod val="50000"/>
                    <a:lumOff val="50000"/>
                  </a:schemeClr>
                </a:solidFill>
                <a:latin typeface="微软雅黑" panose="020B0503020204020204" charset="-122"/>
                <a:cs typeface="+mn-ea"/>
              </a:rPr>
              <a:t>单击此处添加文本单击此处添加文本</a:t>
            </a:r>
            <a:endParaRPr lang="en-US" altLang="zh-CN" sz="1600" dirty="0">
              <a:solidFill>
                <a:schemeClr val="tx1">
                  <a:lumMod val="50000"/>
                  <a:lumOff val="50000"/>
                </a:schemeClr>
              </a:solidFill>
              <a:latin typeface="微软雅黑" panose="020B0503020204020204" charset="-122"/>
              <a:cs typeface="+mn-ea"/>
            </a:endParaRPr>
          </a:p>
          <a:p>
            <a:pPr>
              <a:lnSpc>
                <a:spcPct val="150000"/>
              </a:lnSpc>
            </a:pPr>
            <a:r>
              <a:rPr lang="zh-CN" altLang="en-US" sz="1600" dirty="0">
                <a:solidFill>
                  <a:schemeClr val="tx1">
                    <a:lumMod val="50000"/>
                    <a:lumOff val="50000"/>
                  </a:schemeClr>
                </a:solidFill>
                <a:latin typeface="微软雅黑" panose="020B0503020204020204" charset="-122"/>
                <a:cs typeface="+mn-ea"/>
              </a:rPr>
              <a:t>单击此处添加文本单击此处添加文本</a:t>
            </a:r>
            <a:endParaRPr lang="en-US" altLang="zh-CN" sz="1600" dirty="0">
              <a:solidFill>
                <a:schemeClr val="tx1">
                  <a:lumMod val="50000"/>
                  <a:lumOff val="50000"/>
                </a:schemeClr>
              </a:solidFill>
              <a:latin typeface="微软雅黑" panose="020B0503020204020204" charset="-122"/>
              <a:cs typeface="+mn-ea"/>
            </a:endParaRPr>
          </a:p>
        </p:txBody>
      </p:sp>
      <p:sp>
        <p:nvSpPr>
          <p:cNvPr id="22" name="Rectangle 12"/>
          <p:cNvSpPr/>
          <p:nvPr/>
        </p:nvSpPr>
        <p:spPr>
          <a:xfrm>
            <a:off x="1736315" y="4965171"/>
            <a:ext cx="3263938" cy="48000"/>
          </a:xfrm>
          <a:prstGeom prst="rect">
            <a:avLst/>
          </a:prstGeom>
          <a:pattFill prst="ltDnDiag">
            <a:fgClr>
              <a:schemeClr val="bg1">
                <a:lumMod val="65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lIns="121908" tIns="60954" rIns="121908" bIns="60954" rtlCol="0" anchor="ctr"/>
          <a:lstStyle/>
          <a:p>
            <a:pPr algn="ctr"/>
            <a:endParaRPr lang="en-US">
              <a:latin typeface="+mn-ea"/>
              <a:cs typeface="+mn-ea"/>
            </a:endParaRPr>
          </a:p>
        </p:txBody>
      </p:sp>
      <p:grpSp>
        <p:nvGrpSpPr>
          <p:cNvPr id="23" name="Group 14"/>
          <p:cNvGrpSpPr/>
          <p:nvPr/>
        </p:nvGrpSpPr>
        <p:grpSpPr bwMode="auto">
          <a:xfrm>
            <a:off x="1711303" y="5253205"/>
            <a:ext cx="1504753" cy="247649"/>
            <a:chOff x="0" y="0"/>
            <a:chExt cx="1896" cy="312"/>
          </a:xfrm>
          <a:solidFill>
            <a:schemeClr val="tx1">
              <a:lumMod val="50000"/>
              <a:lumOff val="50000"/>
            </a:schemeClr>
          </a:solidFill>
        </p:grpSpPr>
        <p:sp>
          <p:nvSpPr>
            <p:cNvPr id="24" name="AutoShape 15"/>
            <p:cNvSpPr/>
            <p:nvPr/>
          </p:nvSpPr>
          <p:spPr bwMode="auto">
            <a:xfrm>
              <a:off x="0" y="0"/>
              <a:ext cx="308" cy="312"/>
            </a:xfrm>
            <a:custGeom>
              <a:avLst/>
              <a:gdLst>
                <a:gd name="T0" fmla="*/ 11356 w 22712"/>
                <a:gd name="T1" fmla="*/ 0 h 23880"/>
                <a:gd name="T2" fmla="*/ 14693 w 22712"/>
                <a:gd name="T3" fmla="*/ 7110 h 23880"/>
                <a:gd name="T4" fmla="*/ 22156 w 22712"/>
                <a:gd name="T5" fmla="*/ 8250 h 23880"/>
                <a:gd name="T6" fmla="*/ 16756 w 22712"/>
                <a:gd name="T7" fmla="*/ 13785 h 23880"/>
                <a:gd name="T8" fmla="*/ 18031 w 22712"/>
                <a:gd name="T9" fmla="*/ 21600 h 23880"/>
                <a:gd name="T10" fmla="*/ 11356 w 22712"/>
                <a:gd name="T11" fmla="*/ 17910 h 23880"/>
                <a:gd name="T12" fmla="*/ 4681 w 22712"/>
                <a:gd name="T13" fmla="*/ 21600 h 23880"/>
                <a:gd name="T14" fmla="*/ 5956 w 22712"/>
                <a:gd name="T15" fmla="*/ 13785 h 23880"/>
                <a:gd name="T16" fmla="*/ 556 w 22712"/>
                <a:gd name="T17" fmla="*/ 8250 h 23880"/>
                <a:gd name="T18" fmla="*/ 8019 w 22712"/>
                <a:gd name="T19" fmla="*/ 7110 h 23880"/>
                <a:gd name="T20" fmla="*/ 11356 w 22712"/>
                <a:gd name="T21" fmla="*/ 0 h 23880"/>
                <a:gd name="T22" fmla="*/ 11356 w 22712"/>
                <a:gd name="T23" fmla="*/ 0 h 23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12" h="23880">
                  <a:moveTo>
                    <a:pt x="11356" y="0"/>
                  </a:moveTo>
                  <a:lnTo>
                    <a:pt x="14693" y="7110"/>
                  </a:lnTo>
                  <a:lnTo>
                    <a:pt x="22156" y="8250"/>
                  </a:lnTo>
                  <a:lnTo>
                    <a:pt x="16756" y="13785"/>
                  </a:lnTo>
                  <a:lnTo>
                    <a:pt x="18031" y="21600"/>
                  </a:lnTo>
                  <a:lnTo>
                    <a:pt x="11356" y="17910"/>
                  </a:lnTo>
                  <a:lnTo>
                    <a:pt x="4681" y="21600"/>
                  </a:lnTo>
                  <a:lnTo>
                    <a:pt x="5956" y="13785"/>
                  </a:lnTo>
                  <a:lnTo>
                    <a:pt x="556" y="8250"/>
                  </a:lnTo>
                  <a:lnTo>
                    <a:pt x="8019" y="7110"/>
                  </a:lnTo>
                  <a:lnTo>
                    <a:pt x="11356" y="0"/>
                  </a:lnTo>
                  <a:close/>
                  <a:moveTo>
                    <a:pt x="11356" y="0"/>
                  </a:moveTo>
                </a:path>
              </a:pathLst>
            </a:custGeom>
            <a:grp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endParaRPr lang="en-US">
                <a:solidFill>
                  <a:schemeClr val="tx1">
                    <a:lumMod val="50000"/>
                    <a:lumOff val="50000"/>
                  </a:schemeClr>
                </a:solidFill>
                <a:latin typeface="+mn-ea"/>
                <a:cs typeface="+mn-ea"/>
              </a:endParaRPr>
            </a:p>
          </p:txBody>
        </p:sp>
        <p:sp>
          <p:nvSpPr>
            <p:cNvPr id="25" name="AutoShape 16"/>
            <p:cNvSpPr/>
            <p:nvPr/>
          </p:nvSpPr>
          <p:spPr bwMode="auto">
            <a:xfrm>
              <a:off x="399" y="0"/>
              <a:ext cx="309" cy="312"/>
            </a:xfrm>
            <a:custGeom>
              <a:avLst/>
              <a:gdLst>
                <a:gd name="T0" fmla="*/ 11356 w 22712"/>
                <a:gd name="T1" fmla="*/ 0 h 23880"/>
                <a:gd name="T2" fmla="*/ 14693 w 22712"/>
                <a:gd name="T3" fmla="*/ 7110 h 23880"/>
                <a:gd name="T4" fmla="*/ 22156 w 22712"/>
                <a:gd name="T5" fmla="*/ 8250 h 23880"/>
                <a:gd name="T6" fmla="*/ 16756 w 22712"/>
                <a:gd name="T7" fmla="*/ 13785 h 23880"/>
                <a:gd name="T8" fmla="*/ 18031 w 22712"/>
                <a:gd name="T9" fmla="*/ 21600 h 23880"/>
                <a:gd name="T10" fmla="*/ 11356 w 22712"/>
                <a:gd name="T11" fmla="*/ 17910 h 23880"/>
                <a:gd name="T12" fmla="*/ 4681 w 22712"/>
                <a:gd name="T13" fmla="*/ 21600 h 23880"/>
                <a:gd name="T14" fmla="*/ 5956 w 22712"/>
                <a:gd name="T15" fmla="*/ 13785 h 23880"/>
                <a:gd name="T16" fmla="*/ 556 w 22712"/>
                <a:gd name="T17" fmla="*/ 8250 h 23880"/>
                <a:gd name="T18" fmla="*/ 8019 w 22712"/>
                <a:gd name="T19" fmla="*/ 7110 h 23880"/>
                <a:gd name="T20" fmla="*/ 11356 w 22712"/>
                <a:gd name="T21" fmla="*/ 0 h 23880"/>
                <a:gd name="T22" fmla="*/ 11356 w 22712"/>
                <a:gd name="T23" fmla="*/ 0 h 23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12" h="23880">
                  <a:moveTo>
                    <a:pt x="11356" y="0"/>
                  </a:moveTo>
                  <a:lnTo>
                    <a:pt x="14693" y="7110"/>
                  </a:lnTo>
                  <a:lnTo>
                    <a:pt x="22156" y="8250"/>
                  </a:lnTo>
                  <a:lnTo>
                    <a:pt x="16756" y="13785"/>
                  </a:lnTo>
                  <a:lnTo>
                    <a:pt x="18031" y="21600"/>
                  </a:lnTo>
                  <a:lnTo>
                    <a:pt x="11356" y="17910"/>
                  </a:lnTo>
                  <a:lnTo>
                    <a:pt x="4681" y="21600"/>
                  </a:lnTo>
                  <a:lnTo>
                    <a:pt x="5956" y="13785"/>
                  </a:lnTo>
                  <a:lnTo>
                    <a:pt x="556" y="8250"/>
                  </a:lnTo>
                  <a:lnTo>
                    <a:pt x="8019" y="7110"/>
                  </a:lnTo>
                  <a:lnTo>
                    <a:pt x="11356" y="0"/>
                  </a:lnTo>
                  <a:close/>
                  <a:moveTo>
                    <a:pt x="11356" y="0"/>
                  </a:moveTo>
                </a:path>
              </a:pathLst>
            </a:custGeom>
            <a:grp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endParaRPr lang="en-US">
                <a:solidFill>
                  <a:schemeClr val="tx1">
                    <a:lumMod val="50000"/>
                    <a:lumOff val="50000"/>
                  </a:schemeClr>
                </a:solidFill>
                <a:latin typeface="+mn-ea"/>
                <a:cs typeface="+mn-ea"/>
              </a:endParaRPr>
            </a:p>
          </p:txBody>
        </p:sp>
        <p:sp>
          <p:nvSpPr>
            <p:cNvPr id="26" name="AutoShape 17"/>
            <p:cNvSpPr/>
            <p:nvPr/>
          </p:nvSpPr>
          <p:spPr bwMode="auto">
            <a:xfrm>
              <a:off x="793" y="0"/>
              <a:ext cx="309" cy="312"/>
            </a:xfrm>
            <a:custGeom>
              <a:avLst/>
              <a:gdLst>
                <a:gd name="T0" fmla="*/ 11356 w 22712"/>
                <a:gd name="T1" fmla="*/ 0 h 23880"/>
                <a:gd name="T2" fmla="*/ 14693 w 22712"/>
                <a:gd name="T3" fmla="*/ 7110 h 23880"/>
                <a:gd name="T4" fmla="*/ 22156 w 22712"/>
                <a:gd name="T5" fmla="*/ 8250 h 23880"/>
                <a:gd name="T6" fmla="*/ 16756 w 22712"/>
                <a:gd name="T7" fmla="*/ 13785 h 23880"/>
                <a:gd name="T8" fmla="*/ 18031 w 22712"/>
                <a:gd name="T9" fmla="*/ 21600 h 23880"/>
                <a:gd name="T10" fmla="*/ 11356 w 22712"/>
                <a:gd name="T11" fmla="*/ 17910 h 23880"/>
                <a:gd name="T12" fmla="*/ 4681 w 22712"/>
                <a:gd name="T13" fmla="*/ 21600 h 23880"/>
                <a:gd name="T14" fmla="*/ 5956 w 22712"/>
                <a:gd name="T15" fmla="*/ 13785 h 23880"/>
                <a:gd name="T16" fmla="*/ 556 w 22712"/>
                <a:gd name="T17" fmla="*/ 8250 h 23880"/>
                <a:gd name="T18" fmla="*/ 8019 w 22712"/>
                <a:gd name="T19" fmla="*/ 7110 h 23880"/>
                <a:gd name="T20" fmla="*/ 11356 w 22712"/>
                <a:gd name="T21" fmla="*/ 0 h 23880"/>
                <a:gd name="T22" fmla="*/ 11356 w 22712"/>
                <a:gd name="T23" fmla="*/ 0 h 23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12" h="23880">
                  <a:moveTo>
                    <a:pt x="11356" y="0"/>
                  </a:moveTo>
                  <a:lnTo>
                    <a:pt x="14693" y="7110"/>
                  </a:lnTo>
                  <a:lnTo>
                    <a:pt x="22156" y="8250"/>
                  </a:lnTo>
                  <a:lnTo>
                    <a:pt x="16756" y="13785"/>
                  </a:lnTo>
                  <a:lnTo>
                    <a:pt x="18031" y="21600"/>
                  </a:lnTo>
                  <a:lnTo>
                    <a:pt x="11356" y="17910"/>
                  </a:lnTo>
                  <a:lnTo>
                    <a:pt x="4681" y="21600"/>
                  </a:lnTo>
                  <a:lnTo>
                    <a:pt x="5956" y="13785"/>
                  </a:lnTo>
                  <a:lnTo>
                    <a:pt x="556" y="8250"/>
                  </a:lnTo>
                  <a:lnTo>
                    <a:pt x="8019" y="7110"/>
                  </a:lnTo>
                  <a:lnTo>
                    <a:pt x="11356" y="0"/>
                  </a:lnTo>
                  <a:close/>
                  <a:moveTo>
                    <a:pt x="11356" y="0"/>
                  </a:moveTo>
                </a:path>
              </a:pathLst>
            </a:custGeom>
            <a:grp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endParaRPr lang="en-US">
                <a:solidFill>
                  <a:schemeClr val="tx1">
                    <a:lumMod val="50000"/>
                    <a:lumOff val="50000"/>
                  </a:schemeClr>
                </a:solidFill>
                <a:latin typeface="+mn-ea"/>
                <a:cs typeface="+mn-ea"/>
              </a:endParaRPr>
            </a:p>
          </p:txBody>
        </p:sp>
        <p:sp>
          <p:nvSpPr>
            <p:cNvPr id="27" name="AutoShape 18"/>
            <p:cNvSpPr/>
            <p:nvPr/>
          </p:nvSpPr>
          <p:spPr bwMode="auto">
            <a:xfrm>
              <a:off x="1187" y="0"/>
              <a:ext cx="309" cy="312"/>
            </a:xfrm>
            <a:custGeom>
              <a:avLst/>
              <a:gdLst>
                <a:gd name="T0" fmla="*/ 11356 w 22712"/>
                <a:gd name="T1" fmla="*/ 0 h 23880"/>
                <a:gd name="T2" fmla="*/ 14693 w 22712"/>
                <a:gd name="T3" fmla="*/ 7110 h 23880"/>
                <a:gd name="T4" fmla="*/ 22156 w 22712"/>
                <a:gd name="T5" fmla="*/ 8250 h 23880"/>
                <a:gd name="T6" fmla="*/ 16756 w 22712"/>
                <a:gd name="T7" fmla="*/ 13785 h 23880"/>
                <a:gd name="T8" fmla="*/ 18031 w 22712"/>
                <a:gd name="T9" fmla="*/ 21600 h 23880"/>
                <a:gd name="T10" fmla="*/ 11356 w 22712"/>
                <a:gd name="T11" fmla="*/ 17910 h 23880"/>
                <a:gd name="T12" fmla="*/ 4681 w 22712"/>
                <a:gd name="T13" fmla="*/ 21600 h 23880"/>
                <a:gd name="T14" fmla="*/ 5956 w 22712"/>
                <a:gd name="T15" fmla="*/ 13785 h 23880"/>
                <a:gd name="T16" fmla="*/ 556 w 22712"/>
                <a:gd name="T17" fmla="*/ 8250 h 23880"/>
                <a:gd name="T18" fmla="*/ 8019 w 22712"/>
                <a:gd name="T19" fmla="*/ 7110 h 23880"/>
                <a:gd name="T20" fmla="*/ 11356 w 22712"/>
                <a:gd name="T21" fmla="*/ 0 h 23880"/>
                <a:gd name="T22" fmla="*/ 11356 w 22712"/>
                <a:gd name="T23" fmla="*/ 0 h 23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12" h="23880">
                  <a:moveTo>
                    <a:pt x="11356" y="0"/>
                  </a:moveTo>
                  <a:lnTo>
                    <a:pt x="14693" y="7110"/>
                  </a:lnTo>
                  <a:lnTo>
                    <a:pt x="22156" y="8250"/>
                  </a:lnTo>
                  <a:lnTo>
                    <a:pt x="16756" y="13785"/>
                  </a:lnTo>
                  <a:lnTo>
                    <a:pt x="18031" y="21600"/>
                  </a:lnTo>
                  <a:lnTo>
                    <a:pt x="11356" y="17910"/>
                  </a:lnTo>
                  <a:lnTo>
                    <a:pt x="4681" y="21600"/>
                  </a:lnTo>
                  <a:lnTo>
                    <a:pt x="5956" y="13785"/>
                  </a:lnTo>
                  <a:lnTo>
                    <a:pt x="556" y="8250"/>
                  </a:lnTo>
                  <a:lnTo>
                    <a:pt x="8019" y="7110"/>
                  </a:lnTo>
                  <a:lnTo>
                    <a:pt x="11356" y="0"/>
                  </a:lnTo>
                  <a:close/>
                  <a:moveTo>
                    <a:pt x="11356" y="0"/>
                  </a:moveTo>
                </a:path>
              </a:pathLst>
            </a:custGeom>
            <a:grp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endParaRPr lang="en-US">
                <a:solidFill>
                  <a:schemeClr val="tx1">
                    <a:lumMod val="50000"/>
                    <a:lumOff val="50000"/>
                  </a:schemeClr>
                </a:solidFill>
                <a:latin typeface="+mn-ea"/>
                <a:cs typeface="+mn-ea"/>
              </a:endParaRPr>
            </a:p>
          </p:txBody>
        </p:sp>
        <p:sp>
          <p:nvSpPr>
            <p:cNvPr id="28" name="AutoShape 19"/>
            <p:cNvSpPr/>
            <p:nvPr/>
          </p:nvSpPr>
          <p:spPr bwMode="auto">
            <a:xfrm>
              <a:off x="1587" y="0"/>
              <a:ext cx="309" cy="312"/>
            </a:xfrm>
            <a:custGeom>
              <a:avLst/>
              <a:gdLst>
                <a:gd name="T0" fmla="*/ 11356 w 22712"/>
                <a:gd name="T1" fmla="*/ 0 h 23880"/>
                <a:gd name="T2" fmla="*/ 14693 w 22712"/>
                <a:gd name="T3" fmla="*/ 7110 h 23880"/>
                <a:gd name="T4" fmla="*/ 22156 w 22712"/>
                <a:gd name="T5" fmla="*/ 8250 h 23880"/>
                <a:gd name="T6" fmla="*/ 16756 w 22712"/>
                <a:gd name="T7" fmla="*/ 13785 h 23880"/>
                <a:gd name="T8" fmla="*/ 18031 w 22712"/>
                <a:gd name="T9" fmla="*/ 21600 h 23880"/>
                <a:gd name="T10" fmla="*/ 11356 w 22712"/>
                <a:gd name="T11" fmla="*/ 17910 h 23880"/>
                <a:gd name="T12" fmla="*/ 4681 w 22712"/>
                <a:gd name="T13" fmla="*/ 21600 h 23880"/>
                <a:gd name="T14" fmla="*/ 5956 w 22712"/>
                <a:gd name="T15" fmla="*/ 13785 h 23880"/>
                <a:gd name="T16" fmla="*/ 556 w 22712"/>
                <a:gd name="T17" fmla="*/ 8250 h 23880"/>
                <a:gd name="T18" fmla="*/ 8019 w 22712"/>
                <a:gd name="T19" fmla="*/ 7110 h 23880"/>
                <a:gd name="T20" fmla="*/ 11356 w 22712"/>
                <a:gd name="T21" fmla="*/ 0 h 23880"/>
                <a:gd name="T22" fmla="*/ 11356 w 22712"/>
                <a:gd name="T23" fmla="*/ 0 h 23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12" h="23880">
                  <a:moveTo>
                    <a:pt x="11356" y="0"/>
                  </a:moveTo>
                  <a:lnTo>
                    <a:pt x="14693" y="7110"/>
                  </a:lnTo>
                  <a:lnTo>
                    <a:pt x="22156" y="8250"/>
                  </a:lnTo>
                  <a:lnTo>
                    <a:pt x="16756" y="13785"/>
                  </a:lnTo>
                  <a:lnTo>
                    <a:pt x="18031" y="21600"/>
                  </a:lnTo>
                  <a:lnTo>
                    <a:pt x="11356" y="17910"/>
                  </a:lnTo>
                  <a:lnTo>
                    <a:pt x="4681" y="21600"/>
                  </a:lnTo>
                  <a:lnTo>
                    <a:pt x="5956" y="13785"/>
                  </a:lnTo>
                  <a:lnTo>
                    <a:pt x="556" y="8250"/>
                  </a:lnTo>
                  <a:lnTo>
                    <a:pt x="8019" y="7110"/>
                  </a:lnTo>
                  <a:lnTo>
                    <a:pt x="11356" y="0"/>
                  </a:lnTo>
                  <a:close/>
                  <a:moveTo>
                    <a:pt x="11356" y="0"/>
                  </a:moveTo>
                </a:path>
              </a:pathLst>
            </a:custGeom>
            <a:grp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endParaRPr lang="en-US">
                <a:solidFill>
                  <a:schemeClr val="tx1">
                    <a:lumMod val="50000"/>
                    <a:lumOff val="50000"/>
                  </a:schemeClr>
                </a:solidFill>
                <a:latin typeface="+mn-ea"/>
                <a:cs typeface="+mn-ea"/>
              </a:endParaRPr>
            </a:p>
          </p:txBody>
        </p:sp>
      </p:grpSp>
      <p:grpSp>
        <p:nvGrpSpPr>
          <p:cNvPr id="29" name="Group 20"/>
          <p:cNvGrpSpPr/>
          <p:nvPr/>
        </p:nvGrpSpPr>
        <p:grpSpPr bwMode="auto">
          <a:xfrm>
            <a:off x="1711304" y="5254064"/>
            <a:ext cx="1187295" cy="247651"/>
            <a:chOff x="0" y="0"/>
            <a:chExt cx="1496" cy="312"/>
          </a:xfrm>
          <a:solidFill>
            <a:schemeClr val="accent2"/>
          </a:solidFill>
        </p:grpSpPr>
        <p:sp>
          <p:nvSpPr>
            <p:cNvPr id="30" name="AutoShape 21"/>
            <p:cNvSpPr/>
            <p:nvPr/>
          </p:nvSpPr>
          <p:spPr bwMode="auto">
            <a:xfrm>
              <a:off x="0" y="0"/>
              <a:ext cx="308" cy="312"/>
            </a:xfrm>
            <a:custGeom>
              <a:avLst/>
              <a:gdLst>
                <a:gd name="T0" fmla="*/ 11356 w 22712"/>
                <a:gd name="T1" fmla="*/ 0 h 23880"/>
                <a:gd name="T2" fmla="*/ 14693 w 22712"/>
                <a:gd name="T3" fmla="*/ 7110 h 23880"/>
                <a:gd name="T4" fmla="*/ 22156 w 22712"/>
                <a:gd name="T5" fmla="*/ 8250 h 23880"/>
                <a:gd name="T6" fmla="*/ 16756 w 22712"/>
                <a:gd name="T7" fmla="*/ 13785 h 23880"/>
                <a:gd name="T8" fmla="*/ 18031 w 22712"/>
                <a:gd name="T9" fmla="*/ 21600 h 23880"/>
                <a:gd name="T10" fmla="*/ 11356 w 22712"/>
                <a:gd name="T11" fmla="*/ 17910 h 23880"/>
                <a:gd name="T12" fmla="*/ 4681 w 22712"/>
                <a:gd name="T13" fmla="*/ 21600 h 23880"/>
                <a:gd name="T14" fmla="*/ 5956 w 22712"/>
                <a:gd name="T15" fmla="*/ 13785 h 23880"/>
                <a:gd name="T16" fmla="*/ 556 w 22712"/>
                <a:gd name="T17" fmla="*/ 8250 h 23880"/>
                <a:gd name="T18" fmla="*/ 8019 w 22712"/>
                <a:gd name="T19" fmla="*/ 7110 h 23880"/>
                <a:gd name="T20" fmla="*/ 11356 w 22712"/>
                <a:gd name="T21" fmla="*/ 0 h 23880"/>
                <a:gd name="T22" fmla="*/ 11356 w 22712"/>
                <a:gd name="T23" fmla="*/ 0 h 23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12" h="23880">
                  <a:moveTo>
                    <a:pt x="11356" y="0"/>
                  </a:moveTo>
                  <a:lnTo>
                    <a:pt x="14693" y="7110"/>
                  </a:lnTo>
                  <a:lnTo>
                    <a:pt x="22156" y="8250"/>
                  </a:lnTo>
                  <a:lnTo>
                    <a:pt x="16756" y="13785"/>
                  </a:lnTo>
                  <a:lnTo>
                    <a:pt x="18031" y="21600"/>
                  </a:lnTo>
                  <a:lnTo>
                    <a:pt x="11356" y="17910"/>
                  </a:lnTo>
                  <a:lnTo>
                    <a:pt x="4681" y="21600"/>
                  </a:lnTo>
                  <a:lnTo>
                    <a:pt x="5956" y="13785"/>
                  </a:lnTo>
                  <a:lnTo>
                    <a:pt x="556" y="8250"/>
                  </a:lnTo>
                  <a:lnTo>
                    <a:pt x="8019" y="7110"/>
                  </a:lnTo>
                  <a:lnTo>
                    <a:pt x="11356" y="0"/>
                  </a:lnTo>
                  <a:close/>
                  <a:moveTo>
                    <a:pt x="11356" y="0"/>
                  </a:moveTo>
                </a:path>
              </a:pathLst>
            </a:custGeom>
            <a:grp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endParaRPr lang="en-US">
                <a:solidFill>
                  <a:schemeClr val="tx1">
                    <a:lumMod val="50000"/>
                    <a:lumOff val="50000"/>
                  </a:schemeClr>
                </a:solidFill>
                <a:latin typeface="+mn-ea"/>
                <a:cs typeface="+mn-ea"/>
              </a:endParaRPr>
            </a:p>
          </p:txBody>
        </p:sp>
        <p:sp>
          <p:nvSpPr>
            <p:cNvPr id="31" name="AutoShape 22"/>
            <p:cNvSpPr/>
            <p:nvPr/>
          </p:nvSpPr>
          <p:spPr bwMode="auto">
            <a:xfrm>
              <a:off x="399" y="0"/>
              <a:ext cx="309" cy="312"/>
            </a:xfrm>
            <a:custGeom>
              <a:avLst/>
              <a:gdLst>
                <a:gd name="T0" fmla="*/ 11356 w 22712"/>
                <a:gd name="T1" fmla="*/ 0 h 23880"/>
                <a:gd name="T2" fmla="*/ 14693 w 22712"/>
                <a:gd name="T3" fmla="*/ 7110 h 23880"/>
                <a:gd name="T4" fmla="*/ 22156 w 22712"/>
                <a:gd name="T5" fmla="*/ 8250 h 23880"/>
                <a:gd name="T6" fmla="*/ 16756 w 22712"/>
                <a:gd name="T7" fmla="*/ 13785 h 23880"/>
                <a:gd name="T8" fmla="*/ 18031 w 22712"/>
                <a:gd name="T9" fmla="*/ 21600 h 23880"/>
                <a:gd name="T10" fmla="*/ 11356 w 22712"/>
                <a:gd name="T11" fmla="*/ 17910 h 23880"/>
                <a:gd name="T12" fmla="*/ 4681 w 22712"/>
                <a:gd name="T13" fmla="*/ 21600 h 23880"/>
                <a:gd name="T14" fmla="*/ 5956 w 22712"/>
                <a:gd name="T15" fmla="*/ 13785 h 23880"/>
                <a:gd name="T16" fmla="*/ 556 w 22712"/>
                <a:gd name="T17" fmla="*/ 8250 h 23880"/>
                <a:gd name="T18" fmla="*/ 8019 w 22712"/>
                <a:gd name="T19" fmla="*/ 7110 h 23880"/>
                <a:gd name="T20" fmla="*/ 11356 w 22712"/>
                <a:gd name="T21" fmla="*/ 0 h 23880"/>
                <a:gd name="T22" fmla="*/ 11356 w 22712"/>
                <a:gd name="T23" fmla="*/ 0 h 23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12" h="23880">
                  <a:moveTo>
                    <a:pt x="11356" y="0"/>
                  </a:moveTo>
                  <a:lnTo>
                    <a:pt x="14693" y="7110"/>
                  </a:lnTo>
                  <a:lnTo>
                    <a:pt x="22156" y="8250"/>
                  </a:lnTo>
                  <a:lnTo>
                    <a:pt x="16756" y="13785"/>
                  </a:lnTo>
                  <a:lnTo>
                    <a:pt x="18031" y="21600"/>
                  </a:lnTo>
                  <a:lnTo>
                    <a:pt x="11356" y="17910"/>
                  </a:lnTo>
                  <a:lnTo>
                    <a:pt x="4681" y="21600"/>
                  </a:lnTo>
                  <a:lnTo>
                    <a:pt x="5956" y="13785"/>
                  </a:lnTo>
                  <a:lnTo>
                    <a:pt x="556" y="8250"/>
                  </a:lnTo>
                  <a:lnTo>
                    <a:pt x="8019" y="7110"/>
                  </a:lnTo>
                  <a:lnTo>
                    <a:pt x="11356" y="0"/>
                  </a:lnTo>
                  <a:close/>
                  <a:moveTo>
                    <a:pt x="11356" y="0"/>
                  </a:moveTo>
                </a:path>
              </a:pathLst>
            </a:custGeom>
            <a:grp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endParaRPr lang="en-US">
                <a:solidFill>
                  <a:schemeClr val="tx1">
                    <a:lumMod val="50000"/>
                    <a:lumOff val="50000"/>
                  </a:schemeClr>
                </a:solidFill>
                <a:latin typeface="+mn-ea"/>
                <a:cs typeface="+mn-ea"/>
              </a:endParaRPr>
            </a:p>
          </p:txBody>
        </p:sp>
        <p:sp>
          <p:nvSpPr>
            <p:cNvPr id="32" name="AutoShape 23"/>
            <p:cNvSpPr/>
            <p:nvPr/>
          </p:nvSpPr>
          <p:spPr bwMode="auto">
            <a:xfrm>
              <a:off x="793" y="0"/>
              <a:ext cx="309" cy="312"/>
            </a:xfrm>
            <a:custGeom>
              <a:avLst/>
              <a:gdLst>
                <a:gd name="T0" fmla="*/ 11356 w 22712"/>
                <a:gd name="T1" fmla="*/ 0 h 23880"/>
                <a:gd name="T2" fmla="*/ 14693 w 22712"/>
                <a:gd name="T3" fmla="*/ 7110 h 23880"/>
                <a:gd name="T4" fmla="*/ 22156 w 22712"/>
                <a:gd name="T5" fmla="*/ 8250 h 23880"/>
                <a:gd name="T6" fmla="*/ 16756 w 22712"/>
                <a:gd name="T7" fmla="*/ 13785 h 23880"/>
                <a:gd name="T8" fmla="*/ 18031 w 22712"/>
                <a:gd name="T9" fmla="*/ 21600 h 23880"/>
                <a:gd name="T10" fmla="*/ 11356 w 22712"/>
                <a:gd name="T11" fmla="*/ 17910 h 23880"/>
                <a:gd name="T12" fmla="*/ 4681 w 22712"/>
                <a:gd name="T13" fmla="*/ 21600 h 23880"/>
                <a:gd name="T14" fmla="*/ 5956 w 22712"/>
                <a:gd name="T15" fmla="*/ 13785 h 23880"/>
                <a:gd name="T16" fmla="*/ 556 w 22712"/>
                <a:gd name="T17" fmla="*/ 8250 h 23880"/>
                <a:gd name="T18" fmla="*/ 8019 w 22712"/>
                <a:gd name="T19" fmla="*/ 7110 h 23880"/>
                <a:gd name="T20" fmla="*/ 11356 w 22712"/>
                <a:gd name="T21" fmla="*/ 0 h 23880"/>
                <a:gd name="T22" fmla="*/ 11356 w 22712"/>
                <a:gd name="T23" fmla="*/ 0 h 23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12" h="23880">
                  <a:moveTo>
                    <a:pt x="11356" y="0"/>
                  </a:moveTo>
                  <a:lnTo>
                    <a:pt x="14693" y="7110"/>
                  </a:lnTo>
                  <a:lnTo>
                    <a:pt x="22156" y="8250"/>
                  </a:lnTo>
                  <a:lnTo>
                    <a:pt x="16756" y="13785"/>
                  </a:lnTo>
                  <a:lnTo>
                    <a:pt x="18031" y="21600"/>
                  </a:lnTo>
                  <a:lnTo>
                    <a:pt x="11356" y="17910"/>
                  </a:lnTo>
                  <a:lnTo>
                    <a:pt x="4681" y="21600"/>
                  </a:lnTo>
                  <a:lnTo>
                    <a:pt x="5956" y="13785"/>
                  </a:lnTo>
                  <a:lnTo>
                    <a:pt x="556" y="8250"/>
                  </a:lnTo>
                  <a:lnTo>
                    <a:pt x="8019" y="7110"/>
                  </a:lnTo>
                  <a:lnTo>
                    <a:pt x="11356" y="0"/>
                  </a:lnTo>
                  <a:close/>
                  <a:moveTo>
                    <a:pt x="11356" y="0"/>
                  </a:moveTo>
                </a:path>
              </a:pathLst>
            </a:custGeom>
            <a:grp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endParaRPr lang="en-US">
                <a:solidFill>
                  <a:schemeClr val="tx1">
                    <a:lumMod val="50000"/>
                    <a:lumOff val="50000"/>
                  </a:schemeClr>
                </a:solidFill>
                <a:latin typeface="+mn-ea"/>
                <a:cs typeface="+mn-ea"/>
              </a:endParaRPr>
            </a:p>
          </p:txBody>
        </p:sp>
        <p:sp>
          <p:nvSpPr>
            <p:cNvPr id="33" name="AutoShape 24"/>
            <p:cNvSpPr/>
            <p:nvPr/>
          </p:nvSpPr>
          <p:spPr bwMode="auto">
            <a:xfrm>
              <a:off x="1187" y="0"/>
              <a:ext cx="309" cy="312"/>
            </a:xfrm>
            <a:custGeom>
              <a:avLst/>
              <a:gdLst>
                <a:gd name="T0" fmla="*/ 11356 w 22712"/>
                <a:gd name="T1" fmla="*/ 0 h 23880"/>
                <a:gd name="T2" fmla="*/ 14693 w 22712"/>
                <a:gd name="T3" fmla="*/ 7110 h 23880"/>
                <a:gd name="T4" fmla="*/ 22156 w 22712"/>
                <a:gd name="T5" fmla="*/ 8250 h 23880"/>
                <a:gd name="T6" fmla="*/ 16756 w 22712"/>
                <a:gd name="T7" fmla="*/ 13785 h 23880"/>
                <a:gd name="T8" fmla="*/ 18031 w 22712"/>
                <a:gd name="T9" fmla="*/ 21600 h 23880"/>
                <a:gd name="T10" fmla="*/ 11356 w 22712"/>
                <a:gd name="T11" fmla="*/ 17910 h 23880"/>
                <a:gd name="T12" fmla="*/ 4681 w 22712"/>
                <a:gd name="T13" fmla="*/ 21600 h 23880"/>
                <a:gd name="T14" fmla="*/ 5956 w 22712"/>
                <a:gd name="T15" fmla="*/ 13785 h 23880"/>
                <a:gd name="T16" fmla="*/ 556 w 22712"/>
                <a:gd name="T17" fmla="*/ 8250 h 23880"/>
                <a:gd name="T18" fmla="*/ 8019 w 22712"/>
                <a:gd name="T19" fmla="*/ 7110 h 23880"/>
                <a:gd name="T20" fmla="*/ 11356 w 22712"/>
                <a:gd name="T21" fmla="*/ 0 h 23880"/>
                <a:gd name="T22" fmla="*/ 11356 w 22712"/>
                <a:gd name="T23" fmla="*/ 0 h 23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12" h="23880">
                  <a:moveTo>
                    <a:pt x="11356" y="0"/>
                  </a:moveTo>
                  <a:lnTo>
                    <a:pt x="14693" y="7110"/>
                  </a:lnTo>
                  <a:lnTo>
                    <a:pt x="22156" y="8250"/>
                  </a:lnTo>
                  <a:lnTo>
                    <a:pt x="16756" y="13785"/>
                  </a:lnTo>
                  <a:lnTo>
                    <a:pt x="18031" y="21600"/>
                  </a:lnTo>
                  <a:lnTo>
                    <a:pt x="11356" y="17910"/>
                  </a:lnTo>
                  <a:lnTo>
                    <a:pt x="4681" y="21600"/>
                  </a:lnTo>
                  <a:lnTo>
                    <a:pt x="5956" y="13785"/>
                  </a:lnTo>
                  <a:lnTo>
                    <a:pt x="556" y="8250"/>
                  </a:lnTo>
                  <a:lnTo>
                    <a:pt x="8019" y="7110"/>
                  </a:lnTo>
                  <a:lnTo>
                    <a:pt x="11356" y="0"/>
                  </a:lnTo>
                  <a:close/>
                  <a:moveTo>
                    <a:pt x="11356" y="0"/>
                  </a:moveTo>
                </a:path>
              </a:pathLst>
            </a:custGeom>
            <a:grpFill/>
            <a:ln>
              <a:noFill/>
            </a:ln>
            <a:extLst>
              <a:ext uri="{91240B29-F687-4F45-9708-019B960494DF}">
                <a14:hiddenLine xmlns:a14="http://schemas.microsoft.com/office/drawing/2010/main" w="25400">
                  <a:solidFill>
                    <a:schemeClr val="tx1"/>
                  </a:solidFill>
                  <a:miter lim="800000"/>
                  <a:headEnd type="none" w="med" len="med"/>
                  <a:tailEnd type="none" w="med" len="med"/>
                </a14:hiddenLine>
              </a:ext>
            </a:extLst>
          </p:spPr>
          <p:txBody>
            <a:bodyPr lIns="0" tIns="0" rIns="0" bIns="0"/>
            <a:lstStyle/>
            <a:p>
              <a:endParaRPr lang="en-US">
                <a:solidFill>
                  <a:schemeClr val="tx1">
                    <a:lumMod val="50000"/>
                    <a:lumOff val="50000"/>
                  </a:schemeClr>
                </a:solidFill>
                <a:latin typeface="+mn-ea"/>
                <a:cs typeface="+mn-ea"/>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wipe(left)">
                                      <p:cBhvr>
                                        <p:cTn id="19" dur="500"/>
                                        <p:tgtEl>
                                          <p:spTgt spid="22"/>
                                        </p:tgtEl>
                                      </p:cBhvr>
                                    </p:animEffect>
                                  </p:childTnLst>
                                </p:cTn>
                              </p:par>
                            </p:childTnLst>
                          </p:cTn>
                        </p:par>
                        <p:par>
                          <p:cTn id="20" fill="hold">
                            <p:stCondLst>
                              <p:cond delay="2000"/>
                            </p:stCondLst>
                            <p:childTnLst>
                              <p:par>
                                <p:cTn id="21" presetID="22" presetClass="entr" presetSubtype="8"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wipe(left)">
                                      <p:cBhvr>
                                        <p:cTn id="23" dur="500"/>
                                        <p:tgtEl>
                                          <p:spTgt spid="23"/>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29"/>
                                        </p:tgtEl>
                                        <p:attrNameLst>
                                          <p:attrName>style.visibility</p:attrName>
                                        </p:attrNameLst>
                                      </p:cBhvr>
                                      <p:to>
                                        <p:strVal val="visible"/>
                                      </p:to>
                                    </p:set>
                                    <p:animEffect transition="in" filter="wipe(left)">
                                      <p:cBhvr>
                                        <p:cTn id="27" dur="500"/>
                                        <p:tgtEl>
                                          <p:spTgt spid="29"/>
                                        </p:tgtEl>
                                      </p:cBhvr>
                                    </p:animEffect>
                                  </p:childTnLst>
                                </p:cTn>
                              </p:par>
                              <p:par>
                                <p:cTn id="28" presetID="10" presetClass="entr" presetSubtype="0" fill="hold" nodeType="with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childTnLst>
                          </p:cTn>
                        </p:par>
                        <p:par>
                          <p:cTn id="31" fill="hold">
                            <p:stCondLst>
                              <p:cond delay="3000"/>
                            </p:stCondLst>
                            <p:childTnLst>
                              <p:par>
                                <p:cTn id="32" presetID="37" presetClass="entr" presetSubtype="0" fill="hold" nodeType="after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1000"/>
                                        <p:tgtEl>
                                          <p:spTgt spid="4"/>
                                        </p:tgtEl>
                                      </p:cBhvr>
                                    </p:animEffect>
                                    <p:anim calcmode="lin" valueType="num">
                                      <p:cBhvr>
                                        <p:cTn id="35" dur="1000" fill="hold"/>
                                        <p:tgtEl>
                                          <p:spTgt spid="4"/>
                                        </p:tgtEl>
                                        <p:attrNameLst>
                                          <p:attrName>ppt_x</p:attrName>
                                        </p:attrNameLst>
                                      </p:cBhvr>
                                      <p:tavLst>
                                        <p:tav tm="0">
                                          <p:val>
                                            <p:strVal val="#ppt_x"/>
                                          </p:val>
                                        </p:tav>
                                        <p:tav tm="100000">
                                          <p:val>
                                            <p:strVal val="#ppt_x"/>
                                          </p:val>
                                        </p:tav>
                                      </p:tavLst>
                                    </p:anim>
                                    <p:anim calcmode="lin" valueType="num">
                                      <p:cBhvr>
                                        <p:cTn id="36" dur="900" decel="100000" fill="hold"/>
                                        <p:tgtEl>
                                          <p:spTgt spid="4"/>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par>
                          <p:cTn id="38" fill="hold">
                            <p:stCondLst>
                              <p:cond delay="4000"/>
                            </p:stCondLst>
                            <p:childTnLst>
                              <p:par>
                                <p:cTn id="39" presetID="10" presetClass="entr" presetSubtype="0" fill="hold"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childTnLst>
                                </p:cTn>
                              </p:par>
                              <p:par>
                                <p:cTn id="42" presetID="10" presetClass="entr" presetSubtype="0" fill="hold" nodeType="withEffect">
                                  <p:stCondLst>
                                    <p:cond delay="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500"/>
                                        <p:tgtEl>
                                          <p:spTgt spid="12"/>
                                        </p:tgtEl>
                                      </p:cBhvr>
                                    </p:animEffect>
                                  </p:childTnLst>
                                </p:cTn>
                              </p:par>
                              <p:par>
                                <p:cTn id="45" presetID="10" presetClass="entr" presetSubtype="0" fill="hold"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fade">
                                      <p:cBhvr>
                                        <p:cTn id="47" dur="500"/>
                                        <p:tgtEl>
                                          <p:spTgt spid="9"/>
                                        </p:tgtEl>
                                      </p:cBhvr>
                                    </p:animEffect>
                                  </p:childTnLst>
                                </p:cTn>
                              </p:par>
                              <p:par>
                                <p:cTn id="48" presetID="8" presetClass="emph" presetSubtype="0" fill="hold" nodeType="withEffect">
                                  <p:stCondLst>
                                    <p:cond delay="0"/>
                                  </p:stCondLst>
                                  <p:childTnLst>
                                    <p:animRot by="21600000">
                                      <p:cBhvr>
                                        <p:cTn id="49" dur="2000" fill="hold"/>
                                        <p:tgtEl>
                                          <p:spTgt spid="15"/>
                                        </p:tgtEl>
                                        <p:attrNameLst>
                                          <p:attrName>r</p:attrName>
                                        </p:attrNameLst>
                                      </p:cBhvr>
                                    </p:animRot>
                                  </p:childTnLst>
                                </p:cTn>
                              </p:par>
                              <p:par>
                                <p:cTn id="50" presetID="8" presetClass="emph" presetSubtype="0" fill="hold" nodeType="withEffect">
                                  <p:stCondLst>
                                    <p:cond delay="0"/>
                                  </p:stCondLst>
                                  <p:childTnLst>
                                    <p:animRot by="21600000">
                                      <p:cBhvr>
                                        <p:cTn id="51" dur="2000" fill="hold"/>
                                        <p:tgtEl>
                                          <p:spTgt spid="9"/>
                                        </p:tgtEl>
                                        <p:attrNameLst>
                                          <p:attrName>r</p:attrName>
                                        </p:attrNameLst>
                                      </p:cBhvr>
                                    </p:animRot>
                                  </p:childTnLst>
                                </p:cTn>
                              </p:par>
                              <p:par>
                                <p:cTn id="52" presetID="8" presetClass="emph" presetSubtype="0" fill="hold" nodeType="withEffect">
                                  <p:stCondLst>
                                    <p:cond delay="0"/>
                                  </p:stCondLst>
                                  <p:childTnLst>
                                    <p:animRot by="21600000">
                                      <p:cBhvr>
                                        <p:cTn id="53" dur="2000" fill="hold"/>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P spid="21" grpId="0"/>
      <p:bldP spid="2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4" name="Straight Connector 2"/>
          <p:cNvCxnSpPr/>
          <p:nvPr/>
        </p:nvCxnSpPr>
        <p:spPr>
          <a:xfrm>
            <a:off x="7199470" y="2260788"/>
            <a:ext cx="0" cy="2722795"/>
          </a:xfrm>
          <a:prstGeom prst="line">
            <a:avLst/>
          </a:prstGeom>
          <a:ln w="127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115" name="TextBox 114"/>
          <p:cNvSpPr txBox="1"/>
          <p:nvPr/>
        </p:nvSpPr>
        <p:spPr>
          <a:xfrm>
            <a:off x="7608085" y="1988840"/>
            <a:ext cx="2466347" cy="636072"/>
          </a:xfrm>
          <a:prstGeom prst="rect">
            <a:avLst/>
          </a:prstGeom>
          <a:noFill/>
        </p:spPr>
        <p:txBody>
          <a:bodyPr wrap="square" lIns="0" tIns="60954" rIns="0" bIns="0" rtlCol="0">
            <a:spAutoFit/>
          </a:bodyPr>
          <a:lstStyle/>
          <a:p>
            <a:r>
              <a:rPr lang="zh-CN" altLang="en-US" sz="3700" dirty="0">
                <a:solidFill>
                  <a:schemeClr val="accent2"/>
                </a:solidFill>
                <a:latin typeface="+mn-ea"/>
                <a:cs typeface="+mn-ea"/>
              </a:rPr>
              <a:t>代用名</a:t>
            </a:r>
            <a:endParaRPr lang="en-US" sz="3700" dirty="0">
              <a:solidFill>
                <a:schemeClr val="accent2"/>
              </a:solidFill>
              <a:latin typeface="+mn-ea"/>
              <a:cs typeface="+mn-ea"/>
            </a:endParaRPr>
          </a:p>
        </p:txBody>
      </p:sp>
      <p:sp>
        <p:nvSpPr>
          <p:cNvPr id="116" name="TextBox 115"/>
          <p:cNvSpPr txBox="1"/>
          <p:nvPr/>
        </p:nvSpPr>
        <p:spPr>
          <a:xfrm>
            <a:off x="7608088" y="2890680"/>
            <a:ext cx="3703237" cy="2275495"/>
          </a:xfrm>
          <a:prstGeom prst="rect">
            <a:avLst/>
          </a:prstGeom>
          <a:noFill/>
        </p:spPr>
        <p:txBody>
          <a:bodyPr wrap="square" lIns="0" tIns="60954" rIns="0" bIns="0" rtlCol="0">
            <a:spAutoFit/>
          </a:bodyPr>
          <a:lstStyle/>
          <a:p>
            <a:pPr>
              <a:lnSpc>
                <a:spcPct val="130000"/>
              </a:lnSpc>
            </a:pPr>
            <a:r>
              <a:rPr lang="zh-CN" altLang="en-US" sz="1300" b="1" dirty="0">
                <a:solidFill>
                  <a:schemeClr val="accent2"/>
                </a:solidFill>
                <a:latin typeface="微软雅黑" panose="020B0503020204020204" charset="-122"/>
                <a:cs typeface="+mn-ea"/>
              </a:rPr>
              <a:t>个人简介：</a:t>
            </a:r>
            <a:endParaRPr lang="en-US" altLang="zh-CN" sz="1300" b="1" dirty="0">
              <a:solidFill>
                <a:schemeClr val="accent2"/>
              </a:solidFill>
              <a:latin typeface="微软雅黑" panose="020B0503020204020204" charset="-122"/>
              <a:cs typeface="+mn-ea"/>
            </a:endParaRPr>
          </a:p>
          <a:p>
            <a:pPr>
              <a:lnSpc>
                <a:spcPct val="130000"/>
              </a:lnSpc>
            </a:pPr>
            <a:r>
              <a:rPr lang="zh-CN" altLang="en-US" sz="1200" dirty="0">
                <a:solidFill>
                  <a:schemeClr val="tx1">
                    <a:lumMod val="50000"/>
                    <a:lumOff val="50000"/>
                  </a:schemeClr>
                </a:solidFill>
                <a:latin typeface="微软雅黑" panose="020B0503020204020204" charset="-122"/>
                <a:cs typeface="+mn-ea"/>
              </a:rPr>
              <a:t>单击此处添加文本单击此处添加文本单击此处添加文本单击此处添加文本单击此处添加文本单击此处添加文本</a:t>
            </a:r>
            <a:endParaRPr lang="en-US" altLang="zh-CN" sz="1200" dirty="0">
              <a:solidFill>
                <a:schemeClr val="tx1">
                  <a:lumMod val="50000"/>
                  <a:lumOff val="50000"/>
                </a:schemeClr>
              </a:solidFill>
              <a:latin typeface="微软雅黑" panose="020B0503020204020204" charset="-122"/>
              <a:cs typeface="+mn-ea"/>
            </a:endParaRPr>
          </a:p>
          <a:p>
            <a:pPr>
              <a:lnSpc>
                <a:spcPct val="130000"/>
              </a:lnSpc>
            </a:pPr>
            <a:r>
              <a:rPr lang="zh-CN" altLang="en-US" sz="1200" dirty="0">
                <a:solidFill>
                  <a:schemeClr val="tx1">
                    <a:lumMod val="50000"/>
                    <a:lumOff val="50000"/>
                  </a:schemeClr>
                </a:solidFill>
                <a:latin typeface="微软雅黑" panose="020B0503020204020204" charset="-122"/>
                <a:cs typeface="+mn-ea"/>
              </a:rPr>
              <a:t>单击此处添加文本单击此处添加文本单击此处添加文本单击此处添加文本单击此处添加文本单击此处添加文本</a:t>
            </a:r>
            <a:endParaRPr lang="en-US" altLang="zh-CN" sz="1200" dirty="0">
              <a:solidFill>
                <a:schemeClr val="tx1">
                  <a:lumMod val="50000"/>
                  <a:lumOff val="50000"/>
                </a:schemeClr>
              </a:solidFill>
              <a:latin typeface="微软雅黑" panose="020B0503020204020204" charset="-122"/>
              <a:cs typeface="+mn-ea"/>
            </a:endParaRPr>
          </a:p>
          <a:p>
            <a:pPr>
              <a:lnSpc>
                <a:spcPct val="130000"/>
              </a:lnSpc>
            </a:pPr>
            <a:r>
              <a:rPr lang="zh-CN" altLang="en-US" sz="1300" b="1" dirty="0">
                <a:solidFill>
                  <a:schemeClr val="accent2"/>
                </a:solidFill>
                <a:latin typeface="微软雅黑" panose="020B0503020204020204" charset="-122"/>
                <a:cs typeface="+mn-ea"/>
              </a:rPr>
              <a:t>获得荣誉</a:t>
            </a:r>
            <a:r>
              <a:rPr lang="en-US" altLang="zh-CN" sz="1300" b="1" dirty="0">
                <a:solidFill>
                  <a:schemeClr val="accent2"/>
                </a:solidFill>
                <a:latin typeface="微软雅黑" panose="020B0503020204020204" charset="-122"/>
                <a:cs typeface="+mn-ea"/>
              </a:rPr>
              <a:t>:</a:t>
            </a:r>
            <a:endParaRPr lang="en-US" altLang="zh-CN" sz="1300" b="1" dirty="0">
              <a:solidFill>
                <a:schemeClr val="accent2"/>
              </a:solidFill>
              <a:latin typeface="微软雅黑" panose="020B0503020204020204" charset="-122"/>
              <a:cs typeface="+mn-ea"/>
            </a:endParaRPr>
          </a:p>
          <a:p>
            <a:pPr>
              <a:lnSpc>
                <a:spcPct val="130000"/>
              </a:lnSpc>
            </a:pPr>
            <a:r>
              <a:rPr lang="zh-CN" altLang="en-US" sz="1200" dirty="0">
                <a:solidFill>
                  <a:schemeClr val="tx1">
                    <a:lumMod val="50000"/>
                    <a:lumOff val="50000"/>
                  </a:schemeClr>
                </a:solidFill>
                <a:latin typeface="微软雅黑" panose="020B0503020204020204" charset="-122"/>
                <a:cs typeface="+mn-ea"/>
              </a:rPr>
              <a:t>单击此处添加文本单击此处添加文本单击此处添加文本单击此处添加文本单击此处添加文本单击此处添加文本</a:t>
            </a:r>
            <a:endParaRPr lang="en-US" altLang="zh-CN" sz="1200" dirty="0">
              <a:solidFill>
                <a:schemeClr val="tx1">
                  <a:lumMod val="50000"/>
                  <a:lumOff val="50000"/>
                </a:schemeClr>
              </a:solidFill>
              <a:latin typeface="微软雅黑" panose="020B0503020204020204" charset="-122"/>
              <a:cs typeface="+mn-ea"/>
            </a:endParaRPr>
          </a:p>
          <a:p>
            <a:pPr>
              <a:lnSpc>
                <a:spcPct val="130000"/>
              </a:lnSpc>
            </a:pPr>
            <a:r>
              <a:rPr lang="zh-CN" altLang="en-US" sz="1200" dirty="0">
                <a:solidFill>
                  <a:schemeClr val="tx1">
                    <a:lumMod val="50000"/>
                    <a:lumOff val="50000"/>
                  </a:schemeClr>
                </a:solidFill>
                <a:latin typeface="微软雅黑" panose="020B0503020204020204" charset="-122"/>
                <a:cs typeface="+mn-ea"/>
              </a:rPr>
              <a:t>单击此处添加文本单击此处添加文本单击此处添加文本</a:t>
            </a:r>
            <a:endParaRPr lang="en-US" altLang="zh-CN" sz="1200" dirty="0">
              <a:solidFill>
                <a:schemeClr val="tx1">
                  <a:lumMod val="50000"/>
                  <a:lumOff val="50000"/>
                </a:schemeClr>
              </a:solidFill>
              <a:latin typeface="微软雅黑" panose="020B0503020204020204" charset="-122"/>
              <a:cs typeface="+mn-ea"/>
            </a:endParaRPr>
          </a:p>
        </p:txBody>
      </p:sp>
      <p:sp>
        <p:nvSpPr>
          <p:cNvPr id="117" name="TextBox 116"/>
          <p:cNvSpPr txBox="1"/>
          <p:nvPr/>
        </p:nvSpPr>
        <p:spPr>
          <a:xfrm>
            <a:off x="7608084" y="2521244"/>
            <a:ext cx="3291410" cy="292382"/>
          </a:xfrm>
          <a:prstGeom prst="rect">
            <a:avLst/>
          </a:prstGeom>
          <a:noFill/>
        </p:spPr>
        <p:txBody>
          <a:bodyPr wrap="square" lIns="0" tIns="60954" rIns="0" bIns="0" rtlCol="0">
            <a:spAutoFit/>
          </a:bodyPr>
          <a:lstStyle/>
          <a:p>
            <a:r>
              <a:rPr lang="zh-CN" altLang="en-US" sz="1500" dirty="0">
                <a:solidFill>
                  <a:schemeClr val="bg1">
                    <a:lumMod val="50000"/>
                  </a:schemeClr>
                </a:solidFill>
                <a:latin typeface="+mn-ea"/>
                <a:cs typeface="+mn-ea"/>
              </a:rPr>
              <a:t>所属部门</a:t>
            </a:r>
            <a:r>
              <a:rPr lang="en-US" altLang="zh-CN" sz="1500" dirty="0">
                <a:solidFill>
                  <a:schemeClr val="bg1">
                    <a:lumMod val="50000"/>
                  </a:schemeClr>
                </a:solidFill>
                <a:latin typeface="+mn-ea"/>
                <a:cs typeface="+mn-ea"/>
              </a:rPr>
              <a:t> &amp; </a:t>
            </a:r>
            <a:r>
              <a:rPr lang="zh-CN" altLang="en-US" sz="1500" dirty="0">
                <a:solidFill>
                  <a:schemeClr val="bg1">
                    <a:lumMod val="50000"/>
                  </a:schemeClr>
                </a:solidFill>
                <a:latin typeface="+mn-ea"/>
                <a:cs typeface="+mn-ea"/>
              </a:rPr>
              <a:t>公司职位</a:t>
            </a:r>
            <a:endParaRPr lang="en-US" altLang="zh-CN" sz="1500" dirty="0">
              <a:solidFill>
                <a:schemeClr val="bg1">
                  <a:lumMod val="50000"/>
                </a:schemeClr>
              </a:solidFill>
              <a:latin typeface="+mn-ea"/>
              <a:cs typeface="+mn-ea"/>
            </a:endParaRPr>
          </a:p>
        </p:txBody>
      </p:sp>
      <p:sp>
        <p:nvSpPr>
          <p:cNvPr id="118" name="Rectangle 6"/>
          <p:cNvSpPr/>
          <p:nvPr/>
        </p:nvSpPr>
        <p:spPr>
          <a:xfrm>
            <a:off x="4036138" y="2830424"/>
            <a:ext cx="2787368" cy="19521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08" tIns="60954" rIns="121908" bIns="60954" numCol="1" spcCol="0" rtlCol="0" fromWordArt="0" anchor="ctr" anchorCtr="0" forceAA="0" compatLnSpc="1">
            <a:noAutofit/>
          </a:bodyPr>
          <a:lstStyle/>
          <a:p>
            <a:pPr algn="ctr"/>
            <a:endParaRPr lang="en-US" dirty="0">
              <a:latin typeface="+mn-ea"/>
              <a:cs typeface="+mn-ea"/>
            </a:endParaRPr>
          </a:p>
        </p:txBody>
      </p:sp>
      <p:sp>
        <p:nvSpPr>
          <p:cNvPr id="119" name="Rectangle 7"/>
          <p:cNvSpPr/>
          <p:nvPr/>
        </p:nvSpPr>
        <p:spPr>
          <a:xfrm>
            <a:off x="4036138" y="3471935"/>
            <a:ext cx="2787368" cy="19521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08" tIns="60954" rIns="121908" bIns="60954" numCol="1" spcCol="0" rtlCol="0" fromWordArt="0" anchor="ctr" anchorCtr="0" forceAA="0" compatLnSpc="1">
            <a:noAutofit/>
          </a:bodyPr>
          <a:lstStyle/>
          <a:p>
            <a:pPr algn="ctr"/>
            <a:endParaRPr lang="en-US" dirty="0">
              <a:latin typeface="+mn-ea"/>
              <a:cs typeface="+mn-ea"/>
            </a:endParaRPr>
          </a:p>
        </p:txBody>
      </p:sp>
      <p:sp>
        <p:nvSpPr>
          <p:cNvPr id="120" name="Rectangle 8"/>
          <p:cNvSpPr/>
          <p:nvPr/>
        </p:nvSpPr>
        <p:spPr>
          <a:xfrm>
            <a:off x="4036138" y="4135242"/>
            <a:ext cx="2787368" cy="19521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08" tIns="60954" rIns="121908" bIns="60954" numCol="1" spcCol="0" rtlCol="0" fromWordArt="0" anchor="ctr" anchorCtr="0" forceAA="0" compatLnSpc="1">
            <a:noAutofit/>
          </a:bodyPr>
          <a:lstStyle/>
          <a:p>
            <a:pPr algn="ctr"/>
            <a:endParaRPr lang="en-US" dirty="0">
              <a:latin typeface="+mn-ea"/>
              <a:cs typeface="+mn-ea"/>
            </a:endParaRPr>
          </a:p>
        </p:txBody>
      </p:sp>
      <p:sp>
        <p:nvSpPr>
          <p:cNvPr id="121" name="Rectangle 9"/>
          <p:cNvSpPr/>
          <p:nvPr/>
        </p:nvSpPr>
        <p:spPr>
          <a:xfrm>
            <a:off x="4036138" y="4788372"/>
            <a:ext cx="2787368" cy="195211"/>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08" tIns="60954" rIns="121908" bIns="60954" numCol="1" spcCol="0" rtlCol="0" fromWordArt="0" anchor="ctr" anchorCtr="0" forceAA="0" compatLnSpc="1">
            <a:noAutofit/>
          </a:bodyPr>
          <a:lstStyle/>
          <a:p>
            <a:pPr algn="ctr"/>
            <a:endParaRPr lang="en-US" dirty="0">
              <a:latin typeface="+mn-ea"/>
              <a:cs typeface="+mn-ea"/>
            </a:endParaRPr>
          </a:p>
        </p:txBody>
      </p:sp>
      <p:sp>
        <p:nvSpPr>
          <p:cNvPr id="122" name="Rectangle 10"/>
          <p:cNvSpPr/>
          <p:nvPr/>
        </p:nvSpPr>
        <p:spPr>
          <a:xfrm>
            <a:off x="4036138" y="2827270"/>
            <a:ext cx="2189048" cy="195211"/>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08" tIns="60954" rIns="121908" bIns="60954" numCol="1" spcCol="0" rtlCol="0" fromWordArt="0" anchor="ctr" anchorCtr="0" forceAA="0" compatLnSpc="1">
            <a:noAutofit/>
          </a:bodyPr>
          <a:lstStyle/>
          <a:p>
            <a:pPr algn="ctr"/>
            <a:endParaRPr lang="en-US" dirty="0">
              <a:latin typeface="+mn-ea"/>
              <a:cs typeface="+mn-ea"/>
            </a:endParaRPr>
          </a:p>
        </p:txBody>
      </p:sp>
      <p:sp>
        <p:nvSpPr>
          <p:cNvPr id="123" name="Rectangle 11"/>
          <p:cNvSpPr/>
          <p:nvPr/>
        </p:nvSpPr>
        <p:spPr>
          <a:xfrm>
            <a:off x="4036144" y="3471935"/>
            <a:ext cx="1674394" cy="195211"/>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08" tIns="60954" rIns="121908" bIns="60954" numCol="1" spcCol="0" rtlCol="0" fromWordArt="0" anchor="ctr" anchorCtr="0" forceAA="0" compatLnSpc="1">
            <a:noAutofit/>
          </a:bodyPr>
          <a:lstStyle/>
          <a:p>
            <a:pPr algn="ctr"/>
            <a:endParaRPr lang="en-US" dirty="0">
              <a:latin typeface="+mn-ea"/>
              <a:cs typeface="+mn-ea"/>
            </a:endParaRPr>
          </a:p>
        </p:txBody>
      </p:sp>
      <p:sp>
        <p:nvSpPr>
          <p:cNvPr id="124" name="Rectangle 12"/>
          <p:cNvSpPr/>
          <p:nvPr/>
        </p:nvSpPr>
        <p:spPr>
          <a:xfrm>
            <a:off x="4036138" y="4135242"/>
            <a:ext cx="2599280" cy="195211"/>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08" tIns="60954" rIns="121908" bIns="60954" numCol="1" spcCol="0" rtlCol="0" fromWordArt="0" anchor="ctr" anchorCtr="0" forceAA="0" compatLnSpc="1">
            <a:noAutofit/>
          </a:bodyPr>
          <a:lstStyle/>
          <a:p>
            <a:pPr algn="ctr"/>
            <a:endParaRPr lang="en-US" dirty="0">
              <a:latin typeface="+mn-ea"/>
              <a:cs typeface="+mn-ea"/>
            </a:endParaRPr>
          </a:p>
        </p:txBody>
      </p:sp>
      <p:sp>
        <p:nvSpPr>
          <p:cNvPr id="125" name="Rectangle 13"/>
          <p:cNvSpPr/>
          <p:nvPr/>
        </p:nvSpPr>
        <p:spPr>
          <a:xfrm>
            <a:off x="4036139" y="4788372"/>
            <a:ext cx="2787366" cy="195211"/>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121908" tIns="60954" rIns="121908" bIns="60954" numCol="1" spcCol="0" rtlCol="0" fromWordArt="0" anchor="ctr" anchorCtr="0" forceAA="0" compatLnSpc="1">
            <a:noAutofit/>
          </a:bodyPr>
          <a:lstStyle/>
          <a:p>
            <a:pPr algn="ctr"/>
            <a:endParaRPr lang="en-US" dirty="0">
              <a:latin typeface="+mn-ea"/>
              <a:cs typeface="+mn-ea"/>
            </a:endParaRPr>
          </a:p>
        </p:txBody>
      </p:sp>
      <p:sp>
        <p:nvSpPr>
          <p:cNvPr id="126" name="TextBox 125"/>
          <p:cNvSpPr txBox="1"/>
          <p:nvPr/>
        </p:nvSpPr>
        <p:spPr>
          <a:xfrm>
            <a:off x="4036145" y="2090684"/>
            <a:ext cx="1174859" cy="389851"/>
          </a:xfrm>
          <a:prstGeom prst="rect">
            <a:avLst/>
          </a:prstGeom>
          <a:noFill/>
        </p:spPr>
        <p:txBody>
          <a:bodyPr wrap="square" lIns="0" tIns="60954" rIns="0" bIns="0" rtlCol="0">
            <a:spAutoFit/>
          </a:bodyPr>
          <a:lstStyle/>
          <a:p>
            <a:r>
              <a:rPr lang="zh-CN" altLang="en-US" sz="2100" dirty="0">
                <a:solidFill>
                  <a:schemeClr val="accent2"/>
                </a:solidFill>
                <a:latin typeface="+mn-ea"/>
                <a:cs typeface="+mn-ea"/>
              </a:rPr>
              <a:t>个人能力</a:t>
            </a:r>
            <a:endParaRPr lang="en-US" sz="2100" dirty="0">
              <a:solidFill>
                <a:schemeClr val="accent2"/>
              </a:solidFill>
              <a:latin typeface="+mn-ea"/>
              <a:cs typeface="+mn-ea"/>
            </a:endParaRPr>
          </a:p>
        </p:txBody>
      </p:sp>
      <p:sp>
        <p:nvSpPr>
          <p:cNvPr id="127" name="TextBox 126"/>
          <p:cNvSpPr txBox="1"/>
          <p:nvPr/>
        </p:nvSpPr>
        <p:spPr>
          <a:xfrm>
            <a:off x="4036145" y="2526240"/>
            <a:ext cx="1174859" cy="276999"/>
          </a:xfrm>
          <a:prstGeom prst="rect">
            <a:avLst/>
          </a:prstGeom>
          <a:noFill/>
        </p:spPr>
        <p:txBody>
          <a:bodyPr wrap="square" lIns="0" tIns="60954" rIns="0" bIns="0" rtlCol="0">
            <a:spAutoFit/>
          </a:bodyPr>
          <a:lstStyle/>
          <a:p>
            <a:r>
              <a:rPr lang="zh-CN" altLang="en-US" sz="1400" b="1" dirty="0">
                <a:solidFill>
                  <a:schemeClr val="bg1">
                    <a:lumMod val="65000"/>
                  </a:schemeClr>
                </a:solidFill>
                <a:latin typeface="+mn-ea"/>
                <a:cs typeface="+mn-ea"/>
              </a:rPr>
              <a:t>执行力</a:t>
            </a:r>
            <a:endParaRPr lang="en-US" sz="1400" b="1" dirty="0">
              <a:solidFill>
                <a:schemeClr val="bg1">
                  <a:lumMod val="65000"/>
                </a:schemeClr>
              </a:solidFill>
              <a:latin typeface="+mn-ea"/>
              <a:cs typeface="+mn-ea"/>
            </a:endParaRPr>
          </a:p>
        </p:txBody>
      </p:sp>
      <p:sp>
        <p:nvSpPr>
          <p:cNvPr id="128" name="TextBox 127"/>
          <p:cNvSpPr txBox="1"/>
          <p:nvPr/>
        </p:nvSpPr>
        <p:spPr>
          <a:xfrm>
            <a:off x="4036144" y="3184676"/>
            <a:ext cx="1301064" cy="276999"/>
          </a:xfrm>
          <a:prstGeom prst="rect">
            <a:avLst/>
          </a:prstGeom>
          <a:noFill/>
        </p:spPr>
        <p:txBody>
          <a:bodyPr wrap="square" lIns="0" tIns="60954" rIns="0" bIns="0" rtlCol="0">
            <a:spAutoFit/>
          </a:bodyPr>
          <a:lstStyle/>
          <a:p>
            <a:r>
              <a:rPr lang="zh-CN" altLang="en-US" sz="1400" b="1" dirty="0">
                <a:solidFill>
                  <a:schemeClr val="bg1">
                    <a:lumMod val="65000"/>
                  </a:schemeClr>
                </a:solidFill>
                <a:latin typeface="+mn-ea"/>
                <a:cs typeface="+mn-ea"/>
              </a:rPr>
              <a:t>团队协作</a:t>
            </a:r>
            <a:endParaRPr lang="en-US" sz="1400" b="1" dirty="0">
              <a:solidFill>
                <a:schemeClr val="bg1">
                  <a:lumMod val="65000"/>
                </a:schemeClr>
              </a:solidFill>
              <a:latin typeface="+mn-ea"/>
              <a:cs typeface="+mn-ea"/>
            </a:endParaRPr>
          </a:p>
        </p:txBody>
      </p:sp>
      <p:sp>
        <p:nvSpPr>
          <p:cNvPr id="129" name="TextBox 128"/>
          <p:cNvSpPr txBox="1"/>
          <p:nvPr/>
        </p:nvSpPr>
        <p:spPr>
          <a:xfrm>
            <a:off x="4036145" y="3847366"/>
            <a:ext cx="1174859" cy="276999"/>
          </a:xfrm>
          <a:prstGeom prst="rect">
            <a:avLst/>
          </a:prstGeom>
          <a:noFill/>
        </p:spPr>
        <p:txBody>
          <a:bodyPr wrap="square" lIns="0" tIns="60954" rIns="0" bIns="0" rtlCol="0">
            <a:spAutoFit/>
          </a:bodyPr>
          <a:lstStyle/>
          <a:p>
            <a:r>
              <a:rPr lang="zh-CN" altLang="en-US" sz="1400" b="1" dirty="0">
                <a:solidFill>
                  <a:schemeClr val="bg1">
                    <a:lumMod val="65000"/>
                  </a:schemeClr>
                </a:solidFill>
                <a:latin typeface="+mn-ea"/>
                <a:cs typeface="+mn-ea"/>
              </a:rPr>
              <a:t>个人形象</a:t>
            </a:r>
            <a:endParaRPr lang="en-US" sz="1400" b="1" dirty="0">
              <a:solidFill>
                <a:schemeClr val="bg1">
                  <a:lumMod val="65000"/>
                </a:schemeClr>
              </a:solidFill>
              <a:latin typeface="+mn-ea"/>
              <a:cs typeface="+mn-ea"/>
            </a:endParaRPr>
          </a:p>
        </p:txBody>
      </p:sp>
      <p:sp>
        <p:nvSpPr>
          <p:cNvPr id="130" name="TextBox 129"/>
          <p:cNvSpPr txBox="1"/>
          <p:nvPr/>
        </p:nvSpPr>
        <p:spPr>
          <a:xfrm>
            <a:off x="4036145" y="4501114"/>
            <a:ext cx="1174859" cy="276999"/>
          </a:xfrm>
          <a:prstGeom prst="rect">
            <a:avLst/>
          </a:prstGeom>
          <a:noFill/>
        </p:spPr>
        <p:txBody>
          <a:bodyPr wrap="square" lIns="0" tIns="60954" rIns="0" bIns="0" rtlCol="0">
            <a:spAutoFit/>
          </a:bodyPr>
          <a:lstStyle/>
          <a:p>
            <a:r>
              <a:rPr lang="zh-CN" altLang="en-US" sz="1400" b="1" dirty="0">
                <a:solidFill>
                  <a:schemeClr val="bg1">
                    <a:lumMod val="65000"/>
                  </a:schemeClr>
                </a:solidFill>
                <a:latin typeface="+mn-ea"/>
                <a:cs typeface="+mn-ea"/>
              </a:rPr>
              <a:t>产品推广</a:t>
            </a:r>
            <a:endParaRPr lang="en-US" sz="1400" b="1" dirty="0">
              <a:solidFill>
                <a:schemeClr val="bg1">
                  <a:lumMod val="65000"/>
                </a:schemeClr>
              </a:solidFill>
              <a:latin typeface="+mn-ea"/>
              <a:cs typeface="+mn-ea"/>
            </a:endParaRPr>
          </a:p>
        </p:txBody>
      </p:sp>
      <p:grpSp>
        <p:nvGrpSpPr>
          <p:cNvPr id="131" name="Group 19"/>
          <p:cNvGrpSpPr/>
          <p:nvPr/>
        </p:nvGrpSpPr>
        <p:grpSpPr>
          <a:xfrm>
            <a:off x="6042750" y="2450419"/>
            <a:ext cx="364872" cy="282592"/>
            <a:chOff x="3541647" y="181442"/>
            <a:chExt cx="1055694" cy="817522"/>
          </a:xfrm>
          <a:solidFill>
            <a:schemeClr val="accent2"/>
          </a:solidFill>
        </p:grpSpPr>
        <p:sp>
          <p:nvSpPr>
            <p:cNvPr id="132" name="Rectangle 20"/>
            <p:cNvSpPr/>
            <p:nvPr/>
          </p:nvSpPr>
          <p:spPr>
            <a:xfrm>
              <a:off x="3549536" y="181442"/>
              <a:ext cx="1028814" cy="47332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latin typeface="+mn-ea"/>
                <a:cs typeface="+mn-ea"/>
              </a:endParaRPr>
            </a:p>
          </p:txBody>
        </p:sp>
        <p:sp>
          <p:nvSpPr>
            <p:cNvPr id="133" name="Isosceles Triangle 21"/>
            <p:cNvSpPr/>
            <p:nvPr/>
          </p:nvSpPr>
          <p:spPr>
            <a:xfrm rot="10800000">
              <a:off x="3541647" y="643968"/>
              <a:ext cx="1055694" cy="354996"/>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latin typeface="+mn-ea"/>
                <a:cs typeface="+mn-ea"/>
              </a:endParaRPr>
            </a:p>
          </p:txBody>
        </p:sp>
      </p:grpSp>
      <p:sp>
        <p:nvSpPr>
          <p:cNvPr id="134" name="TextBox 133"/>
          <p:cNvSpPr txBox="1"/>
          <p:nvPr/>
        </p:nvSpPr>
        <p:spPr>
          <a:xfrm>
            <a:off x="6023817" y="2438914"/>
            <a:ext cx="397916" cy="184665"/>
          </a:xfrm>
          <a:prstGeom prst="rect">
            <a:avLst/>
          </a:prstGeom>
          <a:noFill/>
        </p:spPr>
        <p:txBody>
          <a:bodyPr wrap="square" lIns="0" tIns="60954" rIns="0" bIns="0" rtlCol="0">
            <a:spAutoFit/>
          </a:bodyPr>
          <a:lstStyle/>
          <a:p>
            <a:pPr algn="ctr"/>
            <a:r>
              <a:rPr lang="en-US" sz="800" dirty="0">
                <a:solidFill>
                  <a:schemeClr val="bg1"/>
                </a:solidFill>
                <a:latin typeface="+mn-ea"/>
                <a:cs typeface="+mn-ea"/>
              </a:rPr>
              <a:t>80%</a:t>
            </a:r>
            <a:endParaRPr lang="en-US" sz="800" dirty="0">
              <a:solidFill>
                <a:schemeClr val="bg1"/>
              </a:solidFill>
              <a:latin typeface="+mn-ea"/>
              <a:cs typeface="+mn-ea"/>
            </a:endParaRPr>
          </a:p>
        </p:txBody>
      </p:sp>
      <p:grpSp>
        <p:nvGrpSpPr>
          <p:cNvPr id="135" name="Group 23"/>
          <p:cNvGrpSpPr/>
          <p:nvPr/>
        </p:nvGrpSpPr>
        <p:grpSpPr>
          <a:xfrm>
            <a:off x="5530508" y="3127371"/>
            <a:ext cx="364872" cy="282592"/>
            <a:chOff x="3541647" y="181442"/>
            <a:chExt cx="1055694" cy="817522"/>
          </a:xfrm>
          <a:solidFill>
            <a:schemeClr val="accent3"/>
          </a:solidFill>
        </p:grpSpPr>
        <p:sp>
          <p:nvSpPr>
            <p:cNvPr id="136" name="Rectangle 24"/>
            <p:cNvSpPr/>
            <p:nvPr/>
          </p:nvSpPr>
          <p:spPr>
            <a:xfrm>
              <a:off x="3549536" y="181442"/>
              <a:ext cx="1028814" cy="47332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latin typeface="+mn-ea"/>
                <a:cs typeface="+mn-ea"/>
              </a:endParaRPr>
            </a:p>
          </p:txBody>
        </p:sp>
        <p:sp>
          <p:nvSpPr>
            <p:cNvPr id="137" name="Isosceles Triangle 25"/>
            <p:cNvSpPr/>
            <p:nvPr/>
          </p:nvSpPr>
          <p:spPr>
            <a:xfrm rot="10800000">
              <a:off x="3541647" y="643968"/>
              <a:ext cx="1055694" cy="354996"/>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latin typeface="+mn-ea"/>
                <a:cs typeface="+mn-ea"/>
              </a:endParaRPr>
            </a:p>
          </p:txBody>
        </p:sp>
      </p:grpSp>
      <p:sp>
        <p:nvSpPr>
          <p:cNvPr id="138" name="TextBox 137"/>
          <p:cNvSpPr txBox="1"/>
          <p:nvPr/>
        </p:nvSpPr>
        <p:spPr>
          <a:xfrm>
            <a:off x="5511574" y="3115866"/>
            <a:ext cx="397916" cy="184665"/>
          </a:xfrm>
          <a:prstGeom prst="rect">
            <a:avLst/>
          </a:prstGeom>
          <a:noFill/>
        </p:spPr>
        <p:txBody>
          <a:bodyPr wrap="square" lIns="0" tIns="60954" rIns="0" bIns="0" rtlCol="0">
            <a:spAutoFit/>
          </a:bodyPr>
          <a:lstStyle/>
          <a:p>
            <a:pPr algn="ctr"/>
            <a:r>
              <a:rPr lang="en-US" sz="800" dirty="0">
                <a:solidFill>
                  <a:schemeClr val="bg1"/>
                </a:solidFill>
                <a:latin typeface="+mn-ea"/>
                <a:cs typeface="+mn-ea"/>
              </a:rPr>
              <a:t>59%</a:t>
            </a:r>
            <a:endParaRPr lang="en-US" sz="800" dirty="0">
              <a:solidFill>
                <a:schemeClr val="bg1"/>
              </a:solidFill>
              <a:latin typeface="+mn-ea"/>
              <a:cs typeface="+mn-ea"/>
            </a:endParaRPr>
          </a:p>
        </p:txBody>
      </p:sp>
      <p:grpSp>
        <p:nvGrpSpPr>
          <p:cNvPr id="139" name="Group 27"/>
          <p:cNvGrpSpPr/>
          <p:nvPr/>
        </p:nvGrpSpPr>
        <p:grpSpPr>
          <a:xfrm>
            <a:off x="6440667" y="3804704"/>
            <a:ext cx="364872" cy="282592"/>
            <a:chOff x="3541647" y="181442"/>
            <a:chExt cx="1055694" cy="817522"/>
          </a:xfrm>
          <a:solidFill>
            <a:schemeClr val="accent4"/>
          </a:solidFill>
        </p:grpSpPr>
        <p:sp>
          <p:nvSpPr>
            <p:cNvPr id="140" name="Rectangle 28"/>
            <p:cNvSpPr/>
            <p:nvPr/>
          </p:nvSpPr>
          <p:spPr>
            <a:xfrm>
              <a:off x="3549536" y="181442"/>
              <a:ext cx="1028814" cy="47332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latin typeface="+mn-ea"/>
                <a:cs typeface="+mn-ea"/>
              </a:endParaRPr>
            </a:p>
          </p:txBody>
        </p:sp>
        <p:sp>
          <p:nvSpPr>
            <p:cNvPr id="141" name="Isosceles Triangle 29"/>
            <p:cNvSpPr/>
            <p:nvPr/>
          </p:nvSpPr>
          <p:spPr>
            <a:xfrm rot="10800000">
              <a:off x="3541647" y="643968"/>
              <a:ext cx="1055694" cy="354996"/>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latin typeface="+mn-ea"/>
                <a:cs typeface="+mn-ea"/>
              </a:endParaRPr>
            </a:p>
          </p:txBody>
        </p:sp>
      </p:grpSp>
      <p:sp>
        <p:nvSpPr>
          <p:cNvPr id="142" name="TextBox 141"/>
          <p:cNvSpPr txBox="1"/>
          <p:nvPr/>
        </p:nvSpPr>
        <p:spPr>
          <a:xfrm>
            <a:off x="6421733" y="3793198"/>
            <a:ext cx="397916" cy="184665"/>
          </a:xfrm>
          <a:prstGeom prst="rect">
            <a:avLst/>
          </a:prstGeom>
          <a:noFill/>
        </p:spPr>
        <p:txBody>
          <a:bodyPr wrap="square" lIns="0" tIns="60954" rIns="0" bIns="0" rtlCol="0">
            <a:spAutoFit/>
          </a:bodyPr>
          <a:lstStyle/>
          <a:p>
            <a:pPr algn="ctr"/>
            <a:r>
              <a:rPr lang="en-US" sz="800" dirty="0">
                <a:solidFill>
                  <a:schemeClr val="bg1"/>
                </a:solidFill>
                <a:latin typeface="+mn-ea"/>
                <a:cs typeface="+mn-ea"/>
              </a:rPr>
              <a:t>95%</a:t>
            </a:r>
            <a:endParaRPr lang="en-US" sz="800" dirty="0">
              <a:solidFill>
                <a:schemeClr val="bg1"/>
              </a:solidFill>
              <a:latin typeface="+mn-ea"/>
              <a:cs typeface="+mn-ea"/>
            </a:endParaRPr>
          </a:p>
        </p:txBody>
      </p:sp>
      <p:grpSp>
        <p:nvGrpSpPr>
          <p:cNvPr id="143" name="Group 31"/>
          <p:cNvGrpSpPr/>
          <p:nvPr/>
        </p:nvGrpSpPr>
        <p:grpSpPr>
          <a:xfrm>
            <a:off x="6623061" y="4454728"/>
            <a:ext cx="364872" cy="282592"/>
            <a:chOff x="3541647" y="181442"/>
            <a:chExt cx="1055694" cy="817522"/>
          </a:xfrm>
          <a:solidFill>
            <a:schemeClr val="accent5"/>
          </a:solidFill>
        </p:grpSpPr>
        <p:sp>
          <p:nvSpPr>
            <p:cNvPr id="144" name="Rectangle 32"/>
            <p:cNvSpPr/>
            <p:nvPr/>
          </p:nvSpPr>
          <p:spPr>
            <a:xfrm>
              <a:off x="3549536" y="181442"/>
              <a:ext cx="1028814" cy="47332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latin typeface="+mn-ea"/>
                <a:cs typeface="+mn-ea"/>
              </a:endParaRPr>
            </a:p>
          </p:txBody>
        </p:sp>
        <p:sp>
          <p:nvSpPr>
            <p:cNvPr id="145" name="Isosceles Triangle 33"/>
            <p:cNvSpPr/>
            <p:nvPr/>
          </p:nvSpPr>
          <p:spPr>
            <a:xfrm rot="10800000">
              <a:off x="3541647" y="643968"/>
              <a:ext cx="1055694" cy="354996"/>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en-US" dirty="0">
                <a:latin typeface="+mn-ea"/>
                <a:cs typeface="+mn-ea"/>
              </a:endParaRPr>
            </a:p>
          </p:txBody>
        </p:sp>
      </p:grpSp>
      <p:sp>
        <p:nvSpPr>
          <p:cNvPr id="146" name="TextBox 145"/>
          <p:cNvSpPr txBox="1"/>
          <p:nvPr/>
        </p:nvSpPr>
        <p:spPr>
          <a:xfrm>
            <a:off x="6604128" y="4443222"/>
            <a:ext cx="397916" cy="184665"/>
          </a:xfrm>
          <a:prstGeom prst="rect">
            <a:avLst/>
          </a:prstGeom>
          <a:noFill/>
        </p:spPr>
        <p:txBody>
          <a:bodyPr wrap="square" lIns="0" tIns="60954" rIns="0" bIns="0" rtlCol="0">
            <a:spAutoFit/>
          </a:bodyPr>
          <a:lstStyle/>
          <a:p>
            <a:pPr algn="ctr"/>
            <a:r>
              <a:rPr lang="en-US" sz="800" dirty="0">
                <a:solidFill>
                  <a:schemeClr val="bg1"/>
                </a:solidFill>
                <a:latin typeface="+mn-ea"/>
                <a:cs typeface="+mn-ea"/>
              </a:rPr>
              <a:t>100%</a:t>
            </a:r>
            <a:endParaRPr lang="en-US" sz="800" dirty="0">
              <a:solidFill>
                <a:schemeClr val="bg1"/>
              </a:solidFill>
              <a:latin typeface="+mn-ea"/>
              <a:cs typeface="+mn-ea"/>
            </a:endParaRPr>
          </a:p>
        </p:txBody>
      </p:sp>
      <p:cxnSp>
        <p:nvCxnSpPr>
          <p:cNvPr id="147" name="Straight Connector 38"/>
          <p:cNvCxnSpPr/>
          <p:nvPr/>
        </p:nvCxnSpPr>
        <p:spPr>
          <a:xfrm>
            <a:off x="3677949" y="2161817"/>
            <a:ext cx="0" cy="2821745"/>
          </a:xfrm>
          <a:prstGeom prst="line">
            <a:avLst/>
          </a:prstGeom>
          <a:ln w="127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pic>
        <p:nvPicPr>
          <p:cNvPr id="148" name="图片占位符 35"/>
          <p:cNvPicPr>
            <a:picLocks noChangeAspect="1"/>
          </p:cNvPicPr>
          <p:nvPr/>
        </p:nvPicPr>
        <p:blipFill rotWithShape="1">
          <a:blip r:embed="rId1">
            <a:extLst>
              <a:ext uri="{28A0092B-C50C-407E-A947-70E740481C1C}">
                <a14:useLocalDpi xmlns:a14="http://schemas.microsoft.com/office/drawing/2010/main" val="0"/>
              </a:ext>
            </a:extLst>
          </a:blip>
          <a:srcRect l="9276" r="9531"/>
          <a:stretch>
            <a:fillRect/>
          </a:stretch>
        </p:blipFill>
        <p:spPr>
          <a:xfrm>
            <a:off x="1008098" y="2191235"/>
            <a:ext cx="2222212" cy="2737267"/>
          </a:xfrm>
          <a:prstGeom prst="rect">
            <a:avLst/>
          </a:prstGeom>
        </p:spPr>
      </p:pic>
      <p:grpSp>
        <p:nvGrpSpPr>
          <p:cNvPr id="149" name="组合 148"/>
          <p:cNvGrpSpPr/>
          <p:nvPr/>
        </p:nvGrpSpPr>
        <p:grpSpPr>
          <a:xfrm>
            <a:off x="1395751" y="5084218"/>
            <a:ext cx="1401130" cy="334420"/>
            <a:chOff x="1488391" y="4145096"/>
            <a:chExt cx="947221" cy="226052"/>
          </a:xfrm>
        </p:grpSpPr>
        <p:sp>
          <p:nvSpPr>
            <p:cNvPr id="150" name="Freeform 5"/>
            <p:cNvSpPr>
              <a:spLocks noEditPoints="1"/>
            </p:cNvSpPr>
            <p:nvPr/>
          </p:nvSpPr>
          <p:spPr bwMode="auto">
            <a:xfrm>
              <a:off x="1969710" y="4148165"/>
              <a:ext cx="223301" cy="222983"/>
            </a:xfrm>
            <a:custGeom>
              <a:avLst/>
              <a:gdLst>
                <a:gd name="T0" fmla="*/ 176 w 207"/>
                <a:gd name="T1" fmla="*/ 206 h 206"/>
                <a:gd name="T2" fmla="*/ 170 w 207"/>
                <a:gd name="T3" fmla="*/ 134 h 206"/>
                <a:gd name="T4" fmla="*/ 168 w 207"/>
                <a:gd name="T5" fmla="*/ 141 h 206"/>
                <a:gd name="T6" fmla="*/ 165 w 207"/>
                <a:gd name="T7" fmla="*/ 141 h 206"/>
                <a:gd name="T8" fmla="*/ 163 w 207"/>
                <a:gd name="T9" fmla="*/ 141 h 206"/>
                <a:gd name="T10" fmla="*/ 158 w 207"/>
                <a:gd name="T11" fmla="*/ 134 h 206"/>
                <a:gd name="T12" fmla="*/ 155 w 207"/>
                <a:gd name="T13" fmla="*/ 139 h 206"/>
                <a:gd name="T14" fmla="*/ 148 w 207"/>
                <a:gd name="T15" fmla="*/ 149 h 206"/>
                <a:gd name="T16" fmla="*/ 154 w 207"/>
                <a:gd name="T17" fmla="*/ 155 h 206"/>
                <a:gd name="T18" fmla="*/ 159 w 207"/>
                <a:gd name="T19" fmla="*/ 160 h 206"/>
                <a:gd name="T20" fmla="*/ 159 w 207"/>
                <a:gd name="T21" fmla="*/ 164 h 206"/>
                <a:gd name="T22" fmla="*/ 156 w 207"/>
                <a:gd name="T23" fmla="*/ 168 h 206"/>
                <a:gd name="T24" fmla="*/ 148 w 207"/>
                <a:gd name="T25" fmla="*/ 171 h 206"/>
                <a:gd name="T26" fmla="*/ 135 w 207"/>
                <a:gd name="T27" fmla="*/ 174 h 206"/>
                <a:gd name="T28" fmla="*/ 120 w 207"/>
                <a:gd name="T29" fmla="*/ 171 h 206"/>
                <a:gd name="T30" fmla="*/ 109 w 207"/>
                <a:gd name="T31" fmla="*/ 168 h 206"/>
                <a:gd name="T32" fmla="*/ 101 w 207"/>
                <a:gd name="T33" fmla="*/ 168 h 206"/>
                <a:gd name="T34" fmla="*/ 90 w 207"/>
                <a:gd name="T35" fmla="*/ 173 h 206"/>
                <a:gd name="T36" fmla="*/ 80 w 207"/>
                <a:gd name="T37" fmla="*/ 174 h 206"/>
                <a:gd name="T38" fmla="*/ 63 w 207"/>
                <a:gd name="T39" fmla="*/ 173 h 206"/>
                <a:gd name="T40" fmla="*/ 53 w 207"/>
                <a:gd name="T41" fmla="*/ 169 h 206"/>
                <a:gd name="T42" fmla="*/ 50 w 207"/>
                <a:gd name="T43" fmla="*/ 166 h 206"/>
                <a:gd name="T44" fmla="*/ 49 w 207"/>
                <a:gd name="T45" fmla="*/ 161 h 206"/>
                <a:gd name="T46" fmla="*/ 51 w 207"/>
                <a:gd name="T47" fmla="*/ 157 h 206"/>
                <a:gd name="T48" fmla="*/ 54 w 207"/>
                <a:gd name="T49" fmla="*/ 154 h 206"/>
                <a:gd name="T50" fmla="*/ 61 w 207"/>
                <a:gd name="T51" fmla="*/ 152 h 206"/>
                <a:gd name="T52" fmla="*/ 59 w 207"/>
                <a:gd name="T53" fmla="*/ 150 h 206"/>
                <a:gd name="T54" fmla="*/ 52 w 207"/>
                <a:gd name="T55" fmla="*/ 142 h 206"/>
                <a:gd name="T56" fmla="*/ 48 w 207"/>
                <a:gd name="T57" fmla="*/ 133 h 206"/>
                <a:gd name="T58" fmla="*/ 46 w 207"/>
                <a:gd name="T59" fmla="*/ 131 h 206"/>
                <a:gd name="T60" fmla="*/ 44 w 207"/>
                <a:gd name="T61" fmla="*/ 135 h 206"/>
                <a:gd name="T62" fmla="*/ 38 w 207"/>
                <a:gd name="T63" fmla="*/ 141 h 206"/>
                <a:gd name="T64" fmla="*/ 35 w 207"/>
                <a:gd name="T65" fmla="*/ 141 h 206"/>
                <a:gd name="T66" fmla="*/ 33 w 207"/>
                <a:gd name="T67" fmla="*/ 135 h 206"/>
                <a:gd name="T68" fmla="*/ 33 w 207"/>
                <a:gd name="T69" fmla="*/ 123 h 206"/>
                <a:gd name="T70" fmla="*/ 38 w 207"/>
                <a:gd name="T71" fmla="*/ 112 h 206"/>
                <a:gd name="T72" fmla="*/ 45 w 207"/>
                <a:gd name="T73" fmla="*/ 102 h 206"/>
                <a:gd name="T74" fmla="*/ 52 w 207"/>
                <a:gd name="T75" fmla="*/ 96 h 206"/>
                <a:gd name="T76" fmla="*/ 51 w 207"/>
                <a:gd name="T77" fmla="*/ 90 h 206"/>
                <a:gd name="T78" fmla="*/ 55 w 207"/>
                <a:gd name="T79" fmla="*/ 83 h 206"/>
                <a:gd name="T80" fmla="*/ 55 w 207"/>
                <a:gd name="T81" fmla="*/ 77 h 206"/>
                <a:gd name="T82" fmla="*/ 58 w 207"/>
                <a:gd name="T83" fmla="*/ 66 h 206"/>
                <a:gd name="T84" fmla="*/ 63 w 207"/>
                <a:gd name="T85" fmla="*/ 56 h 206"/>
                <a:gd name="T86" fmla="*/ 69 w 207"/>
                <a:gd name="T87" fmla="*/ 47 h 206"/>
                <a:gd name="T88" fmla="*/ 80 w 207"/>
                <a:gd name="T89" fmla="*/ 38 h 206"/>
                <a:gd name="T90" fmla="*/ 92 w 207"/>
                <a:gd name="T91" fmla="*/ 34 h 206"/>
                <a:gd name="T92" fmla="*/ 107 w 207"/>
                <a:gd name="T93" fmla="*/ 32 h 206"/>
                <a:gd name="T94" fmla="*/ 122 w 207"/>
                <a:gd name="T95" fmla="*/ 34 h 206"/>
                <a:gd name="T96" fmla="*/ 136 w 207"/>
                <a:gd name="T97" fmla="*/ 41 h 206"/>
                <a:gd name="T98" fmla="*/ 144 w 207"/>
                <a:gd name="T99" fmla="*/ 48 h 206"/>
                <a:gd name="T100" fmla="*/ 150 w 207"/>
                <a:gd name="T101" fmla="*/ 59 h 206"/>
                <a:gd name="T102" fmla="*/ 153 w 207"/>
                <a:gd name="T103" fmla="*/ 69 h 206"/>
                <a:gd name="T104" fmla="*/ 156 w 207"/>
                <a:gd name="T105" fmla="*/ 80 h 206"/>
                <a:gd name="T106" fmla="*/ 159 w 207"/>
                <a:gd name="T107" fmla="*/ 88 h 206"/>
                <a:gd name="T108" fmla="*/ 158 w 207"/>
                <a:gd name="T109" fmla="*/ 94 h 206"/>
                <a:gd name="T110" fmla="*/ 162 w 207"/>
                <a:gd name="T111" fmla="*/ 102 h 206"/>
                <a:gd name="T112" fmla="*/ 168 w 207"/>
                <a:gd name="T113" fmla="*/ 114 h 206"/>
                <a:gd name="T114" fmla="*/ 170 w 207"/>
                <a:gd name="T115" fmla="*/ 12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7" h="206">
                  <a:moveTo>
                    <a:pt x="207" y="31"/>
                  </a:moveTo>
                  <a:cubicBezTo>
                    <a:pt x="207" y="14"/>
                    <a:pt x="193" y="0"/>
                    <a:pt x="176" y="0"/>
                  </a:cubicBezTo>
                  <a:cubicBezTo>
                    <a:pt x="32" y="0"/>
                    <a:pt x="32" y="0"/>
                    <a:pt x="32" y="0"/>
                  </a:cubicBezTo>
                  <a:cubicBezTo>
                    <a:pt x="15" y="0"/>
                    <a:pt x="0" y="14"/>
                    <a:pt x="0" y="31"/>
                  </a:cubicBezTo>
                  <a:cubicBezTo>
                    <a:pt x="0" y="175"/>
                    <a:pt x="0" y="175"/>
                    <a:pt x="0" y="175"/>
                  </a:cubicBezTo>
                  <a:cubicBezTo>
                    <a:pt x="0" y="192"/>
                    <a:pt x="15" y="206"/>
                    <a:pt x="32" y="206"/>
                  </a:cubicBezTo>
                  <a:cubicBezTo>
                    <a:pt x="176" y="206"/>
                    <a:pt x="176" y="206"/>
                    <a:pt x="176" y="206"/>
                  </a:cubicBezTo>
                  <a:cubicBezTo>
                    <a:pt x="193" y="206"/>
                    <a:pt x="207" y="192"/>
                    <a:pt x="207" y="175"/>
                  </a:cubicBezTo>
                  <a:lnTo>
                    <a:pt x="207" y="31"/>
                  </a:lnTo>
                  <a:close/>
                  <a:moveTo>
                    <a:pt x="169" y="129"/>
                  </a:moveTo>
                  <a:cubicBezTo>
                    <a:pt x="169" y="130"/>
                    <a:pt x="169" y="130"/>
                    <a:pt x="169" y="130"/>
                  </a:cubicBezTo>
                  <a:cubicBezTo>
                    <a:pt x="169" y="131"/>
                    <a:pt x="169" y="131"/>
                    <a:pt x="169" y="131"/>
                  </a:cubicBezTo>
                  <a:cubicBezTo>
                    <a:pt x="170" y="132"/>
                    <a:pt x="170" y="132"/>
                    <a:pt x="170" y="132"/>
                  </a:cubicBezTo>
                  <a:cubicBezTo>
                    <a:pt x="170" y="134"/>
                    <a:pt x="170" y="134"/>
                    <a:pt x="170" y="134"/>
                  </a:cubicBezTo>
                  <a:cubicBezTo>
                    <a:pt x="170" y="136"/>
                    <a:pt x="170" y="136"/>
                    <a:pt x="170" y="136"/>
                  </a:cubicBezTo>
                  <a:cubicBezTo>
                    <a:pt x="170" y="138"/>
                    <a:pt x="170" y="138"/>
                    <a:pt x="170" y="138"/>
                  </a:cubicBezTo>
                  <a:cubicBezTo>
                    <a:pt x="170" y="138"/>
                    <a:pt x="170" y="138"/>
                    <a:pt x="170" y="138"/>
                  </a:cubicBezTo>
                  <a:cubicBezTo>
                    <a:pt x="169" y="139"/>
                    <a:pt x="169" y="139"/>
                    <a:pt x="169" y="139"/>
                  </a:cubicBezTo>
                  <a:cubicBezTo>
                    <a:pt x="169" y="140"/>
                    <a:pt x="169" y="140"/>
                    <a:pt x="169" y="140"/>
                  </a:cubicBezTo>
                  <a:cubicBezTo>
                    <a:pt x="169" y="140"/>
                    <a:pt x="169" y="140"/>
                    <a:pt x="169" y="140"/>
                  </a:cubicBezTo>
                  <a:cubicBezTo>
                    <a:pt x="168" y="141"/>
                    <a:pt x="168" y="141"/>
                    <a:pt x="168" y="141"/>
                  </a:cubicBezTo>
                  <a:cubicBezTo>
                    <a:pt x="168" y="141"/>
                    <a:pt x="168" y="141"/>
                    <a:pt x="168" y="141"/>
                  </a:cubicBezTo>
                  <a:cubicBezTo>
                    <a:pt x="167" y="142"/>
                    <a:pt x="167" y="142"/>
                    <a:pt x="167" y="142"/>
                  </a:cubicBezTo>
                  <a:cubicBezTo>
                    <a:pt x="167" y="142"/>
                    <a:pt x="167" y="142"/>
                    <a:pt x="167" y="142"/>
                  </a:cubicBezTo>
                  <a:cubicBezTo>
                    <a:pt x="166" y="142"/>
                    <a:pt x="166" y="142"/>
                    <a:pt x="166" y="142"/>
                  </a:cubicBezTo>
                  <a:cubicBezTo>
                    <a:pt x="166" y="142"/>
                    <a:pt x="166" y="142"/>
                    <a:pt x="166" y="142"/>
                  </a:cubicBezTo>
                  <a:cubicBezTo>
                    <a:pt x="166" y="141"/>
                    <a:pt x="166" y="141"/>
                    <a:pt x="166" y="141"/>
                  </a:cubicBezTo>
                  <a:cubicBezTo>
                    <a:pt x="165" y="141"/>
                    <a:pt x="165" y="141"/>
                    <a:pt x="165" y="141"/>
                  </a:cubicBezTo>
                  <a:cubicBezTo>
                    <a:pt x="165" y="141"/>
                    <a:pt x="165" y="141"/>
                    <a:pt x="165" y="141"/>
                  </a:cubicBezTo>
                  <a:cubicBezTo>
                    <a:pt x="165" y="142"/>
                    <a:pt x="165" y="142"/>
                    <a:pt x="165" y="142"/>
                  </a:cubicBezTo>
                  <a:cubicBezTo>
                    <a:pt x="164" y="142"/>
                    <a:pt x="164" y="142"/>
                    <a:pt x="164" y="142"/>
                  </a:cubicBezTo>
                  <a:cubicBezTo>
                    <a:pt x="164" y="142"/>
                    <a:pt x="164" y="142"/>
                    <a:pt x="164" y="142"/>
                  </a:cubicBezTo>
                  <a:cubicBezTo>
                    <a:pt x="163" y="142"/>
                    <a:pt x="163" y="142"/>
                    <a:pt x="163" y="142"/>
                  </a:cubicBezTo>
                  <a:cubicBezTo>
                    <a:pt x="163" y="141"/>
                    <a:pt x="163" y="141"/>
                    <a:pt x="163" y="141"/>
                  </a:cubicBezTo>
                  <a:cubicBezTo>
                    <a:pt x="163" y="141"/>
                    <a:pt x="163" y="141"/>
                    <a:pt x="163" y="141"/>
                  </a:cubicBezTo>
                  <a:cubicBezTo>
                    <a:pt x="162" y="140"/>
                    <a:pt x="162" y="140"/>
                    <a:pt x="162" y="140"/>
                  </a:cubicBezTo>
                  <a:cubicBezTo>
                    <a:pt x="161" y="139"/>
                    <a:pt x="161" y="139"/>
                    <a:pt x="161" y="139"/>
                  </a:cubicBezTo>
                  <a:cubicBezTo>
                    <a:pt x="161" y="138"/>
                    <a:pt x="161" y="138"/>
                    <a:pt x="161" y="138"/>
                  </a:cubicBezTo>
                  <a:cubicBezTo>
                    <a:pt x="160" y="137"/>
                    <a:pt x="160" y="137"/>
                    <a:pt x="160" y="137"/>
                  </a:cubicBezTo>
                  <a:cubicBezTo>
                    <a:pt x="159" y="137"/>
                    <a:pt x="159" y="137"/>
                    <a:pt x="159" y="137"/>
                  </a:cubicBezTo>
                  <a:cubicBezTo>
                    <a:pt x="159" y="135"/>
                    <a:pt x="159" y="135"/>
                    <a:pt x="159" y="135"/>
                  </a:cubicBezTo>
                  <a:cubicBezTo>
                    <a:pt x="158" y="134"/>
                    <a:pt x="158" y="134"/>
                    <a:pt x="158" y="134"/>
                  </a:cubicBezTo>
                  <a:cubicBezTo>
                    <a:pt x="158" y="136"/>
                    <a:pt x="158" y="136"/>
                    <a:pt x="158" y="136"/>
                  </a:cubicBezTo>
                  <a:cubicBezTo>
                    <a:pt x="157" y="136"/>
                    <a:pt x="157" y="136"/>
                    <a:pt x="157" y="136"/>
                  </a:cubicBezTo>
                  <a:cubicBezTo>
                    <a:pt x="157" y="135"/>
                    <a:pt x="157" y="135"/>
                    <a:pt x="157" y="135"/>
                  </a:cubicBezTo>
                  <a:cubicBezTo>
                    <a:pt x="157" y="134"/>
                    <a:pt x="157" y="134"/>
                    <a:pt x="157" y="134"/>
                  </a:cubicBezTo>
                  <a:cubicBezTo>
                    <a:pt x="157" y="135"/>
                    <a:pt x="157" y="135"/>
                    <a:pt x="157" y="135"/>
                  </a:cubicBezTo>
                  <a:cubicBezTo>
                    <a:pt x="156" y="136"/>
                    <a:pt x="156" y="136"/>
                    <a:pt x="156" y="136"/>
                  </a:cubicBezTo>
                  <a:cubicBezTo>
                    <a:pt x="155" y="139"/>
                    <a:pt x="155" y="139"/>
                    <a:pt x="155" y="139"/>
                  </a:cubicBezTo>
                  <a:cubicBezTo>
                    <a:pt x="154" y="141"/>
                    <a:pt x="154" y="141"/>
                    <a:pt x="154" y="141"/>
                  </a:cubicBezTo>
                  <a:cubicBezTo>
                    <a:pt x="153" y="143"/>
                    <a:pt x="153" y="143"/>
                    <a:pt x="153" y="143"/>
                  </a:cubicBezTo>
                  <a:cubicBezTo>
                    <a:pt x="152" y="144"/>
                    <a:pt x="152" y="144"/>
                    <a:pt x="152" y="144"/>
                  </a:cubicBezTo>
                  <a:cubicBezTo>
                    <a:pt x="151" y="146"/>
                    <a:pt x="151" y="146"/>
                    <a:pt x="151" y="146"/>
                  </a:cubicBezTo>
                  <a:cubicBezTo>
                    <a:pt x="150" y="148"/>
                    <a:pt x="150" y="148"/>
                    <a:pt x="150" y="148"/>
                  </a:cubicBezTo>
                  <a:cubicBezTo>
                    <a:pt x="149" y="148"/>
                    <a:pt x="149" y="148"/>
                    <a:pt x="149" y="148"/>
                  </a:cubicBezTo>
                  <a:cubicBezTo>
                    <a:pt x="148" y="149"/>
                    <a:pt x="148" y="149"/>
                    <a:pt x="148" y="149"/>
                  </a:cubicBezTo>
                  <a:cubicBezTo>
                    <a:pt x="147" y="151"/>
                    <a:pt x="147" y="151"/>
                    <a:pt x="147" y="151"/>
                  </a:cubicBezTo>
                  <a:cubicBezTo>
                    <a:pt x="147" y="151"/>
                    <a:pt x="147" y="151"/>
                    <a:pt x="147" y="151"/>
                  </a:cubicBezTo>
                  <a:cubicBezTo>
                    <a:pt x="147" y="151"/>
                    <a:pt x="147" y="151"/>
                    <a:pt x="147" y="151"/>
                  </a:cubicBezTo>
                  <a:cubicBezTo>
                    <a:pt x="148" y="152"/>
                    <a:pt x="148" y="152"/>
                    <a:pt x="148" y="152"/>
                  </a:cubicBezTo>
                  <a:cubicBezTo>
                    <a:pt x="151" y="153"/>
                    <a:pt x="151" y="153"/>
                    <a:pt x="151" y="153"/>
                  </a:cubicBezTo>
                  <a:cubicBezTo>
                    <a:pt x="153" y="154"/>
                    <a:pt x="153" y="154"/>
                    <a:pt x="153" y="154"/>
                  </a:cubicBezTo>
                  <a:cubicBezTo>
                    <a:pt x="154" y="155"/>
                    <a:pt x="154" y="155"/>
                    <a:pt x="154" y="155"/>
                  </a:cubicBezTo>
                  <a:cubicBezTo>
                    <a:pt x="156" y="156"/>
                    <a:pt x="156" y="156"/>
                    <a:pt x="156" y="156"/>
                  </a:cubicBezTo>
                  <a:cubicBezTo>
                    <a:pt x="157" y="157"/>
                    <a:pt x="157" y="157"/>
                    <a:pt x="157" y="157"/>
                  </a:cubicBezTo>
                  <a:cubicBezTo>
                    <a:pt x="158" y="158"/>
                    <a:pt x="158" y="158"/>
                    <a:pt x="158" y="158"/>
                  </a:cubicBezTo>
                  <a:cubicBezTo>
                    <a:pt x="158" y="158"/>
                    <a:pt x="158" y="158"/>
                    <a:pt x="158" y="158"/>
                  </a:cubicBezTo>
                  <a:cubicBezTo>
                    <a:pt x="159" y="159"/>
                    <a:pt x="159" y="159"/>
                    <a:pt x="159" y="159"/>
                  </a:cubicBezTo>
                  <a:cubicBezTo>
                    <a:pt x="159" y="160"/>
                    <a:pt x="159" y="160"/>
                    <a:pt x="159" y="160"/>
                  </a:cubicBezTo>
                  <a:cubicBezTo>
                    <a:pt x="159" y="160"/>
                    <a:pt x="159" y="160"/>
                    <a:pt x="159" y="160"/>
                  </a:cubicBezTo>
                  <a:cubicBezTo>
                    <a:pt x="160" y="161"/>
                    <a:pt x="160" y="161"/>
                    <a:pt x="160" y="161"/>
                  </a:cubicBezTo>
                  <a:cubicBezTo>
                    <a:pt x="160" y="162"/>
                    <a:pt x="160" y="162"/>
                    <a:pt x="160" y="162"/>
                  </a:cubicBezTo>
                  <a:cubicBezTo>
                    <a:pt x="159" y="162"/>
                    <a:pt x="159" y="162"/>
                    <a:pt x="159" y="162"/>
                  </a:cubicBezTo>
                  <a:cubicBezTo>
                    <a:pt x="158" y="163"/>
                    <a:pt x="158" y="163"/>
                    <a:pt x="158" y="163"/>
                  </a:cubicBezTo>
                  <a:cubicBezTo>
                    <a:pt x="158" y="163"/>
                    <a:pt x="158" y="163"/>
                    <a:pt x="158" y="163"/>
                  </a:cubicBezTo>
                  <a:cubicBezTo>
                    <a:pt x="159" y="164"/>
                    <a:pt x="159" y="164"/>
                    <a:pt x="159" y="164"/>
                  </a:cubicBezTo>
                  <a:cubicBezTo>
                    <a:pt x="159" y="164"/>
                    <a:pt x="159" y="164"/>
                    <a:pt x="159" y="164"/>
                  </a:cubicBezTo>
                  <a:cubicBezTo>
                    <a:pt x="159" y="165"/>
                    <a:pt x="159" y="165"/>
                    <a:pt x="159" y="165"/>
                  </a:cubicBezTo>
                  <a:cubicBezTo>
                    <a:pt x="159" y="165"/>
                    <a:pt x="159" y="165"/>
                    <a:pt x="159" y="165"/>
                  </a:cubicBezTo>
                  <a:cubicBezTo>
                    <a:pt x="158" y="166"/>
                    <a:pt x="158" y="166"/>
                    <a:pt x="158" y="166"/>
                  </a:cubicBezTo>
                  <a:cubicBezTo>
                    <a:pt x="158" y="167"/>
                    <a:pt x="158" y="167"/>
                    <a:pt x="158" y="167"/>
                  </a:cubicBezTo>
                  <a:cubicBezTo>
                    <a:pt x="157" y="167"/>
                    <a:pt x="157" y="167"/>
                    <a:pt x="157" y="167"/>
                  </a:cubicBezTo>
                  <a:cubicBezTo>
                    <a:pt x="157" y="168"/>
                    <a:pt x="157" y="168"/>
                    <a:pt x="157" y="168"/>
                  </a:cubicBezTo>
                  <a:cubicBezTo>
                    <a:pt x="156" y="168"/>
                    <a:pt x="156" y="168"/>
                    <a:pt x="156" y="168"/>
                  </a:cubicBezTo>
                  <a:cubicBezTo>
                    <a:pt x="155" y="169"/>
                    <a:pt x="155" y="169"/>
                    <a:pt x="155" y="169"/>
                  </a:cubicBezTo>
                  <a:cubicBezTo>
                    <a:pt x="154" y="169"/>
                    <a:pt x="154" y="169"/>
                    <a:pt x="154" y="169"/>
                  </a:cubicBezTo>
                  <a:cubicBezTo>
                    <a:pt x="152" y="170"/>
                    <a:pt x="152" y="170"/>
                    <a:pt x="152" y="170"/>
                  </a:cubicBezTo>
                  <a:cubicBezTo>
                    <a:pt x="151" y="171"/>
                    <a:pt x="151" y="171"/>
                    <a:pt x="151" y="171"/>
                  </a:cubicBezTo>
                  <a:cubicBezTo>
                    <a:pt x="150" y="171"/>
                    <a:pt x="150" y="171"/>
                    <a:pt x="150" y="171"/>
                  </a:cubicBezTo>
                  <a:cubicBezTo>
                    <a:pt x="150" y="171"/>
                    <a:pt x="150" y="171"/>
                    <a:pt x="150" y="171"/>
                  </a:cubicBezTo>
                  <a:cubicBezTo>
                    <a:pt x="148" y="171"/>
                    <a:pt x="148" y="171"/>
                    <a:pt x="148" y="171"/>
                  </a:cubicBezTo>
                  <a:cubicBezTo>
                    <a:pt x="146" y="172"/>
                    <a:pt x="146" y="172"/>
                    <a:pt x="146" y="172"/>
                  </a:cubicBezTo>
                  <a:cubicBezTo>
                    <a:pt x="145" y="172"/>
                    <a:pt x="145" y="172"/>
                    <a:pt x="145" y="172"/>
                  </a:cubicBezTo>
                  <a:cubicBezTo>
                    <a:pt x="143" y="172"/>
                    <a:pt x="143" y="172"/>
                    <a:pt x="143" y="172"/>
                  </a:cubicBezTo>
                  <a:cubicBezTo>
                    <a:pt x="141" y="173"/>
                    <a:pt x="141" y="173"/>
                    <a:pt x="141" y="173"/>
                  </a:cubicBezTo>
                  <a:cubicBezTo>
                    <a:pt x="139" y="174"/>
                    <a:pt x="139" y="174"/>
                    <a:pt x="139" y="174"/>
                  </a:cubicBezTo>
                  <a:cubicBezTo>
                    <a:pt x="137" y="174"/>
                    <a:pt x="137" y="174"/>
                    <a:pt x="137" y="174"/>
                  </a:cubicBezTo>
                  <a:cubicBezTo>
                    <a:pt x="135" y="174"/>
                    <a:pt x="135" y="174"/>
                    <a:pt x="135" y="174"/>
                  </a:cubicBezTo>
                  <a:cubicBezTo>
                    <a:pt x="133" y="174"/>
                    <a:pt x="133" y="174"/>
                    <a:pt x="133" y="174"/>
                  </a:cubicBezTo>
                  <a:cubicBezTo>
                    <a:pt x="131" y="173"/>
                    <a:pt x="131" y="173"/>
                    <a:pt x="131" y="173"/>
                  </a:cubicBezTo>
                  <a:cubicBezTo>
                    <a:pt x="129" y="173"/>
                    <a:pt x="129" y="173"/>
                    <a:pt x="129" y="173"/>
                  </a:cubicBezTo>
                  <a:cubicBezTo>
                    <a:pt x="127" y="172"/>
                    <a:pt x="127" y="172"/>
                    <a:pt x="127" y="172"/>
                  </a:cubicBezTo>
                  <a:cubicBezTo>
                    <a:pt x="124" y="172"/>
                    <a:pt x="124" y="172"/>
                    <a:pt x="124" y="172"/>
                  </a:cubicBezTo>
                  <a:cubicBezTo>
                    <a:pt x="122" y="172"/>
                    <a:pt x="122" y="172"/>
                    <a:pt x="122" y="172"/>
                  </a:cubicBezTo>
                  <a:cubicBezTo>
                    <a:pt x="120" y="171"/>
                    <a:pt x="120" y="171"/>
                    <a:pt x="120" y="171"/>
                  </a:cubicBezTo>
                  <a:cubicBezTo>
                    <a:pt x="118" y="171"/>
                    <a:pt x="118" y="171"/>
                    <a:pt x="118" y="171"/>
                  </a:cubicBezTo>
                  <a:cubicBezTo>
                    <a:pt x="116" y="170"/>
                    <a:pt x="116" y="170"/>
                    <a:pt x="116" y="170"/>
                  </a:cubicBezTo>
                  <a:cubicBezTo>
                    <a:pt x="113" y="169"/>
                    <a:pt x="113" y="169"/>
                    <a:pt x="113" y="169"/>
                  </a:cubicBezTo>
                  <a:cubicBezTo>
                    <a:pt x="111" y="169"/>
                    <a:pt x="111" y="169"/>
                    <a:pt x="111" y="169"/>
                  </a:cubicBezTo>
                  <a:cubicBezTo>
                    <a:pt x="110" y="168"/>
                    <a:pt x="110" y="168"/>
                    <a:pt x="110" y="168"/>
                  </a:cubicBezTo>
                  <a:cubicBezTo>
                    <a:pt x="109" y="168"/>
                    <a:pt x="109" y="168"/>
                    <a:pt x="109" y="168"/>
                  </a:cubicBezTo>
                  <a:cubicBezTo>
                    <a:pt x="109" y="168"/>
                    <a:pt x="109" y="168"/>
                    <a:pt x="109" y="168"/>
                  </a:cubicBezTo>
                  <a:cubicBezTo>
                    <a:pt x="108" y="168"/>
                    <a:pt x="108" y="168"/>
                    <a:pt x="108" y="168"/>
                  </a:cubicBezTo>
                  <a:cubicBezTo>
                    <a:pt x="107" y="168"/>
                    <a:pt x="107" y="168"/>
                    <a:pt x="107" y="168"/>
                  </a:cubicBezTo>
                  <a:cubicBezTo>
                    <a:pt x="106" y="168"/>
                    <a:pt x="106" y="168"/>
                    <a:pt x="106" y="168"/>
                  </a:cubicBezTo>
                  <a:cubicBezTo>
                    <a:pt x="104" y="168"/>
                    <a:pt x="104" y="168"/>
                    <a:pt x="104" y="168"/>
                  </a:cubicBezTo>
                  <a:cubicBezTo>
                    <a:pt x="103" y="167"/>
                    <a:pt x="103" y="167"/>
                    <a:pt x="103" y="167"/>
                  </a:cubicBezTo>
                  <a:cubicBezTo>
                    <a:pt x="102" y="167"/>
                    <a:pt x="102" y="167"/>
                    <a:pt x="102" y="167"/>
                  </a:cubicBezTo>
                  <a:cubicBezTo>
                    <a:pt x="101" y="168"/>
                    <a:pt x="101" y="168"/>
                    <a:pt x="101" y="168"/>
                  </a:cubicBezTo>
                  <a:cubicBezTo>
                    <a:pt x="100" y="169"/>
                    <a:pt x="100" y="169"/>
                    <a:pt x="100" y="169"/>
                  </a:cubicBezTo>
                  <a:cubicBezTo>
                    <a:pt x="98" y="169"/>
                    <a:pt x="98" y="169"/>
                    <a:pt x="98" y="169"/>
                  </a:cubicBezTo>
                  <a:cubicBezTo>
                    <a:pt x="96" y="170"/>
                    <a:pt x="96" y="170"/>
                    <a:pt x="96" y="170"/>
                  </a:cubicBezTo>
                  <a:cubicBezTo>
                    <a:pt x="95" y="171"/>
                    <a:pt x="95" y="171"/>
                    <a:pt x="95" y="171"/>
                  </a:cubicBezTo>
                  <a:cubicBezTo>
                    <a:pt x="94" y="171"/>
                    <a:pt x="94" y="171"/>
                    <a:pt x="94" y="171"/>
                  </a:cubicBezTo>
                  <a:cubicBezTo>
                    <a:pt x="92" y="172"/>
                    <a:pt x="92" y="172"/>
                    <a:pt x="92" y="172"/>
                  </a:cubicBezTo>
                  <a:cubicBezTo>
                    <a:pt x="90" y="173"/>
                    <a:pt x="90" y="173"/>
                    <a:pt x="90" y="173"/>
                  </a:cubicBezTo>
                  <a:cubicBezTo>
                    <a:pt x="89" y="173"/>
                    <a:pt x="89" y="173"/>
                    <a:pt x="89" y="173"/>
                  </a:cubicBezTo>
                  <a:cubicBezTo>
                    <a:pt x="87" y="173"/>
                    <a:pt x="87" y="173"/>
                    <a:pt x="87" y="173"/>
                  </a:cubicBezTo>
                  <a:cubicBezTo>
                    <a:pt x="86" y="173"/>
                    <a:pt x="86" y="173"/>
                    <a:pt x="86" y="173"/>
                  </a:cubicBezTo>
                  <a:cubicBezTo>
                    <a:pt x="84" y="174"/>
                    <a:pt x="84" y="174"/>
                    <a:pt x="84" y="174"/>
                  </a:cubicBezTo>
                  <a:cubicBezTo>
                    <a:pt x="83" y="174"/>
                    <a:pt x="83" y="174"/>
                    <a:pt x="83" y="174"/>
                  </a:cubicBezTo>
                  <a:cubicBezTo>
                    <a:pt x="81" y="174"/>
                    <a:pt x="81" y="174"/>
                    <a:pt x="81" y="174"/>
                  </a:cubicBezTo>
                  <a:cubicBezTo>
                    <a:pt x="80" y="174"/>
                    <a:pt x="80" y="174"/>
                    <a:pt x="80" y="174"/>
                  </a:cubicBezTo>
                  <a:cubicBezTo>
                    <a:pt x="78" y="174"/>
                    <a:pt x="78" y="174"/>
                    <a:pt x="78" y="174"/>
                  </a:cubicBezTo>
                  <a:cubicBezTo>
                    <a:pt x="75" y="174"/>
                    <a:pt x="75" y="174"/>
                    <a:pt x="75" y="174"/>
                  </a:cubicBezTo>
                  <a:cubicBezTo>
                    <a:pt x="71" y="174"/>
                    <a:pt x="71" y="174"/>
                    <a:pt x="71" y="174"/>
                  </a:cubicBezTo>
                  <a:cubicBezTo>
                    <a:pt x="68" y="173"/>
                    <a:pt x="68" y="173"/>
                    <a:pt x="68" y="173"/>
                  </a:cubicBezTo>
                  <a:cubicBezTo>
                    <a:pt x="66" y="173"/>
                    <a:pt x="66" y="173"/>
                    <a:pt x="66" y="173"/>
                  </a:cubicBezTo>
                  <a:cubicBezTo>
                    <a:pt x="64" y="173"/>
                    <a:pt x="64" y="173"/>
                    <a:pt x="64" y="173"/>
                  </a:cubicBezTo>
                  <a:cubicBezTo>
                    <a:pt x="63" y="173"/>
                    <a:pt x="63" y="173"/>
                    <a:pt x="63" y="173"/>
                  </a:cubicBezTo>
                  <a:cubicBezTo>
                    <a:pt x="61" y="172"/>
                    <a:pt x="61" y="172"/>
                    <a:pt x="61" y="172"/>
                  </a:cubicBezTo>
                  <a:cubicBezTo>
                    <a:pt x="59" y="172"/>
                    <a:pt x="59" y="172"/>
                    <a:pt x="59" y="172"/>
                  </a:cubicBezTo>
                  <a:cubicBezTo>
                    <a:pt x="58" y="171"/>
                    <a:pt x="58" y="171"/>
                    <a:pt x="58" y="171"/>
                  </a:cubicBezTo>
                  <a:cubicBezTo>
                    <a:pt x="57" y="171"/>
                    <a:pt x="57" y="171"/>
                    <a:pt x="57" y="171"/>
                  </a:cubicBezTo>
                  <a:cubicBezTo>
                    <a:pt x="55" y="170"/>
                    <a:pt x="55" y="170"/>
                    <a:pt x="55" y="170"/>
                  </a:cubicBezTo>
                  <a:cubicBezTo>
                    <a:pt x="54" y="170"/>
                    <a:pt x="54" y="170"/>
                    <a:pt x="54" y="170"/>
                  </a:cubicBezTo>
                  <a:cubicBezTo>
                    <a:pt x="53" y="169"/>
                    <a:pt x="53" y="169"/>
                    <a:pt x="53" y="169"/>
                  </a:cubicBezTo>
                  <a:cubicBezTo>
                    <a:pt x="52" y="168"/>
                    <a:pt x="52" y="168"/>
                    <a:pt x="52" y="168"/>
                  </a:cubicBezTo>
                  <a:cubicBezTo>
                    <a:pt x="51" y="168"/>
                    <a:pt x="51" y="168"/>
                    <a:pt x="51" y="168"/>
                  </a:cubicBezTo>
                  <a:cubicBezTo>
                    <a:pt x="51" y="167"/>
                    <a:pt x="51" y="167"/>
                    <a:pt x="51" y="167"/>
                  </a:cubicBezTo>
                  <a:cubicBezTo>
                    <a:pt x="51" y="167"/>
                    <a:pt x="51" y="167"/>
                    <a:pt x="51" y="167"/>
                  </a:cubicBezTo>
                  <a:cubicBezTo>
                    <a:pt x="50" y="167"/>
                    <a:pt x="50" y="167"/>
                    <a:pt x="50" y="167"/>
                  </a:cubicBezTo>
                  <a:cubicBezTo>
                    <a:pt x="50" y="166"/>
                    <a:pt x="50" y="166"/>
                    <a:pt x="50" y="166"/>
                  </a:cubicBezTo>
                  <a:cubicBezTo>
                    <a:pt x="50" y="166"/>
                    <a:pt x="50" y="166"/>
                    <a:pt x="50" y="166"/>
                  </a:cubicBezTo>
                  <a:cubicBezTo>
                    <a:pt x="49" y="165"/>
                    <a:pt x="49" y="165"/>
                    <a:pt x="49" y="165"/>
                  </a:cubicBezTo>
                  <a:cubicBezTo>
                    <a:pt x="49" y="164"/>
                    <a:pt x="49" y="164"/>
                    <a:pt x="49" y="164"/>
                  </a:cubicBezTo>
                  <a:cubicBezTo>
                    <a:pt x="49" y="164"/>
                    <a:pt x="49" y="164"/>
                    <a:pt x="49" y="164"/>
                  </a:cubicBezTo>
                  <a:cubicBezTo>
                    <a:pt x="49" y="163"/>
                    <a:pt x="49" y="163"/>
                    <a:pt x="49" y="163"/>
                  </a:cubicBezTo>
                  <a:cubicBezTo>
                    <a:pt x="49" y="162"/>
                    <a:pt x="49" y="162"/>
                    <a:pt x="49" y="162"/>
                  </a:cubicBezTo>
                  <a:cubicBezTo>
                    <a:pt x="49" y="162"/>
                    <a:pt x="49" y="162"/>
                    <a:pt x="49" y="162"/>
                  </a:cubicBezTo>
                  <a:cubicBezTo>
                    <a:pt x="49" y="161"/>
                    <a:pt x="49" y="161"/>
                    <a:pt x="49" y="161"/>
                  </a:cubicBezTo>
                  <a:cubicBezTo>
                    <a:pt x="49" y="161"/>
                    <a:pt x="49" y="161"/>
                    <a:pt x="49" y="161"/>
                  </a:cubicBezTo>
                  <a:cubicBezTo>
                    <a:pt x="49" y="160"/>
                    <a:pt x="49" y="160"/>
                    <a:pt x="49" y="160"/>
                  </a:cubicBezTo>
                  <a:cubicBezTo>
                    <a:pt x="49" y="159"/>
                    <a:pt x="49" y="159"/>
                    <a:pt x="49" y="159"/>
                  </a:cubicBezTo>
                  <a:cubicBezTo>
                    <a:pt x="50" y="159"/>
                    <a:pt x="50" y="159"/>
                    <a:pt x="50" y="159"/>
                  </a:cubicBezTo>
                  <a:cubicBezTo>
                    <a:pt x="50" y="158"/>
                    <a:pt x="50" y="158"/>
                    <a:pt x="50" y="158"/>
                  </a:cubicBezTo>
                  <a:cubicBezTo>
                    <a:pt x="50" y="157"/>
                    <a:pt x="50" y="157"/>
                    <a:pt x="50" y="157"/>
                  </a:cubicBezTo>
                  <a:cubicBezTo>
                    <a:pt x="51" y="157"/>
                    <a:pt x="51" y="157"/>
                    <a:pt x="51" y="157"/>
                  </a:cubicBezTo>
                  <a:cubicBezTo>
                    <a:pt x="51" y="156"/>
                    <a:pt x="51" y="156"/>
                    <a:pt x="51" y="156"/>
                  </a:cubicBezTo>
                  <a:cubicBezTo>
                    <a:pt x="52" y="156"/>
                    <a:pt x="52" y="156"/>
                    <a:pt x="52" y="156"/>
                  </a:cubicBezTo>
                  <a:cubicBezTo>
                    <a:pt x="52" y="155"/>
                    <a:pt x="52" y="155"/>
                    <a:pt x="52" y="155"/>
                  </a:cubicBezTo>
                  <a:cubicBezTo>
                    <a:pt x="53" y="155"/>
                    <a:pt x="53" y="155"/>
                    <a:pt x="53" y="155"/>
                  </a:cubicBezTo>
                  <a:cubicBezTo>
                    <a:pt x="53" y="155"/>
                    <a:pt x="53" y="155"/>
                    <a:pt x="53" y="155"/>
                  </a:cubicBezTo>
                  <a:cubicBezTo>
                    <a:pt x="54" y="154"/>
                    <a:pt x="54" y="154"/>
                    <a:pt x="54" y="154"/>
                  </a:cubicBezTo>
                  <a:cubicBezTo>
                    <a:pt x="54" y="154"/>
                    <a:pt x="54" y="154"/>
                    <a:pt x="54" y="154"/>
                  </a:cubicBezTo>
                  <a:cubicBezTo>
                    <a:pt x="55" y="154"/>
                    <a:pt x="55" y="154"/>
                    <a:pt x="55" y="154"/>
                  </a:cubicBezTo>
                  <a:cubicBezTo>
                    <a:pt x="56" y="153"/>
                    <a:pt x="56" y="153"/>
                    <a:pt x="56" y="153"/>
                  </a:cubicBezTo>
                  <a:cubicBezTo>
                    <a:pt x="57" y="153"/>
                    <a:pt x="57" y="153"/>
                    <a:pt x="57" y="153"/>
                  </a:cubicBezTo>
                  <a:cubicBezTo>
                    <a:pt x="58" y="153"/>
                    <a:pt x="58" y="153"/>
                    <a:pt x="58" y="153"/>
                  </a:cubicBezTo>
                  <a:cubicBezTo>
                    <a:pt x="59" y="153"/>
                    <a:pt x="59" y="153"/>
                    <a:pt x="59" y="153"/>
                  </a:cubicBezTo>
                  <a:cubicBezTo>
                    <a:pt x="60" y="153"/>
                    <a:pt x="60" y="153"/>
                    <a:pt x="60" y="153"/>
                  </a:cubicBezTo>
                  <a:cubicBezTo>
                    <a:pt x="61" y="152"/>
                    <a:pt x="61" y="152"/>
                    <a:pt x="61" y="152"/>
                  </a:cubicBezTo>
                  <a:cubicBezTo>
                    <a:pt x="61" y="152"/>
                    <a:pt x="61" y="152"/>
                    <a:pt x="61" y="152"/>
                  </a:cubicBezTo>
                  <a:cubicBezTo>
                    <a:pt x="61" y="152"/>
                    <a:pt x="61" y="152"/>
                    <a:pt x="61" y="152"/>
                  </a:cubicBezTo>
                  <a:cubicBezTo>
                    <a:pt x="60" y="152"/>
                    <a:pt x="60" y="152"/>
                    <a:pt x="60" y="152"/>
                  </a:cubicBezTo>
                  <a:cubicBezTo>
                    <a:pt x="60" y="152"/>
                    <a:pt x="60" y="152"/>
                    <a:pt x="60" y="152"/>
                  </a:cubicBezTo>
                  <a:cubicBezTo>
                    <a:pt x="61" y="152"/>
                    <a:pt x="61" y="152"/>
                    <a:pt x="61" y="152"/>
                  </a:cubicBezTo>
                  <a:cubicBezTo>
                    <a:pt x="60" y="152"/>
                    <a:pt x="60" y="152"/>
                    <a:pt x="60" y="152"/>
                  </a:cubicBezTo>
                  <a:cubicBezTo>
                    <a:pt x="59" y="150"/>
                    <a:pt x="59" y="150"/>
                    <a:pt x="59" y="150"/>
                  </a:cubicBezTo>
                  <a:cubicBezTo>
                    <a:pt x="58" y="149"/>
                    <a:pt x="58" y="149"/>
                    <a:pt x="58" y="149"/>
                  </a:cubicBezTo>
                  <a:cubicBezTo>
                    <a:pt x="57" y="148"/>
                    <a:pt x="57" y="148"/>
                    <a:pt x="57" y="148"/>
                  </a:cubicBezTo>
                  <a:cubicBezTo>
                    <a:pt x="56" y="147"/>
                    <a:pt x="56" y="147"/>
                    <a:pt x="56" y="147"/>
                  </a:cubicBezTo>
                  <a:cubicBezTo>
                    <a:pt x="54" y="146"/>
                    <a:pt x="54" y="146"/>
                    <a:pt x="54" y="146"/>
                  </a:cubicBezTo>
                  <a:cubicBezTo>
                    <a:pt x="53" y="144"/>
                    <a:pt x="53" y="144"/>
                    <a:pt x="53" y="144"/>
                  </a:cubicBezTo>
                  <a:cubicBezTo>
                    <a:pt x="52" y="143"/>
                    <a:pt x="52" y="143"/>
                    <a:pt x="52" y="143"/>
                  </a:cubicBezTo>
                  <a:cubicBezTo>
                    <a:pt x="52" y="142"/>
                    <a:pt x="52" y="142"/>
                    <a:pt x="52" y="142"/>
                  </a:cubicBezTo>
                  <a:cubicBezTo>
                    <a:pt x="51" y="141"/>
                    <a:pt x="51" y="141"/>
                    <a:pt x="51" y="141"/>
                  </a:cubicBezTo>
                  <a:cubicBezTo>
                    <a:pt x="50" y="140"/>
                    <a:pt x="50" y="140"/>
                    <a:pt x="50" y="140"/>
                  </a:cubicBezTo>
                  <a:cubicBezTo>
                    <a:pt x="50" y="138"/>
                    <a:pt x="50" y="138"/>
                    <a:pt x="50" y="138"/>
                  </a:cubicBezTo>
                  <a:cubicBezTo>
                    <a:pt x="49" y="137"/>
                    <a:pt x="49" y="137"/>
                    <a:pt x="49" y="137"/>
                  </a:cubicBezTo>
                  <a:cubicBezTo>
                    <a:pt x="49" y="136"/>
                    <a:pt x="49" y="136"/>
                    <a:pt x="49" y="136"/>
                  </a:cubicBezTo>
                  <a:cubicBezTo>
                    <a:pt x="48" y="134"/>
                    <a:pt x="48" y="134"/>
                    <a:pt x="48" y="134"/>
                  </a:cubicBezTo>
                  <a:cubicBezTo>
                    <a:pt x="48" y="133"/>
                    <a:pt x="48" y="133"/>
                    <a:pt x="48" y="133"/>
                  </a:cubicBezTo>
                  <a:cubicBezTo>
                    <a:pt x="47" y="131"/>
                    <a:pt x="47" y="131"/>
                    <a:pt x="47" y="131"/>
                  </a:cubicBezTo>
                  <a:cubicBezTo>
                    <a:pt x="47" y="130"/>
                    <a:pt x="47" y="130"/>
                    <a:pt x="47" y="130"/>
                  </a:cubicBezTo>
                  <a:cubicBezTo>
                    <a:pt x="47" y="130"/>
                    <a:pt x="47" y="130"/>
                    <a:pt x="47" y="130"/>
                  </a:cubicBezTo>
                  <a:cubicBezTo>
                    <a:pt x="47" y="130"/>
                    <a:pt x="47" y="130"/>
                    <a:pt x="47" y="130"/>
                  </a:cubicBezTo>
                  <a:cubicBezTo>
                    <a:pt x="47" y="130"/>
                    <a:pt x="47" y="130"/>
                    <a:pt x="47" y="130"/>
                  </a:cubicBezTo>
                  <a:cubicBezTo>
                    <a:pt x="46" y="131"/>
                    <a:pt x="46" y="131"/>
                    <a:pt x="46" y="131"/>
                  </a:cubicBezTo>
                  <a:cubicBezTo>
                    <a:pt x="46" y="131"/>
                    <a:pt x="46" y="131"/>
                    <a:pt x="46" y="131"/>
                  </a:cubicBezTo>
                  <a:cubicBezTo>
                    <a:pt x="46" y="131"/>
                    <a:pt x="46" y="131"/>
                    <a:pt x="46" y="131"/>
                  </a:cubicBezTo>
                  <a:cubicBezTo>
                    <a:pt x="46" y="132"/>
                    <a:pt x="46" y="132"/>
                    <a:pt x="46" y="132"/>
                  </a:cubicBezTo>
                  <a:cubicBezTo>
                    <a:pt x="46" y="132"/>
                    <a:pt x="46" y="132"/>
                    <a:pt x="46" y="132"/>
                  </a:cubicBezTo>
                  <a:cubicBezTo>
                    <a:pt x="46" y="133"/>
                    <a:pt x="46" y="133"/>
                    <a:pt x="46" y="133"/>
                  </a:cubicBezTo>
                  <a:cubicBezTo>
                    <a:pt x="45" y="134"/>
                    <a:pt x="45" y="134"/>
                    <a:pt x="45" y="134"/>
                  </a:cubicBezTo>
                  <a:cubicBezTo>
                    <a:pt x="45" y="135"/>
                    <a:pt x="45" y="135"/>
                    <a:pt x="45" y="135"/>
                  </a:cubicBezTo>
                  <a:cubicBezTo>
                    <a:pt x="44" y="135"/>
                    <a:pt x="44" y="135"/>
                    <a:pt x="44" y="135"/>
                  </a:cubicBezTo>
                  <a:cubicBezTo>
                    <a:pt x="43" y="136"/>
                    <a:pt x="43" y="136"/>
                    <a:pt x="43" y="136"/>
                  </a:cubicBezTo>
                  <a:cubicBezTo>
                    <a:pt x="43" y="137"/>
                    <a:pt x="43" y="137"/>
                    <a:pt x="43" y="137"/>
                  </a:cubicBezTo>
                  <a:cubicBezTo>
                    <a:pt x="42" y="138"/>
                    <a:pt x="42" y="138"/>
                    <a:pt x="42" y="138"/>
                  </a:cubicBezTo>
                  <a:cubicBezTo>
                    <a:pt x="41" y="139"/>
                    <a:pt x="41" y="139"/>
                    <a:pt x="41" y="139"/>
                  </a:cubicBezTo>
                  <a:cubicBezTo>
                    <a:pt x="40" y="139"/>
                    <a:pt x="40" y="139"/>
                    <a:pt x="40" y="139"/>
                  </a:cubicBezTo>
                  <a:cubicBezTo>
                    <a:pt x="39" y="140"/>
                    <a:pt x="39" y="140"/>
                    <a:pt x="39" y="140"/>
                  </a:cubicBezTo>
                  <a:cubicBezTo>
                    <a:pt x="38" y="141"/>
                    <a:pt x="38" y="141"/>
                    <a:pt x="38" y="141"/>
                  </a:cubicBezTo>
                  <a:cubicBezTo>
                    <a:pt x="38" y="141"/>
                    <a:pt x="38" y="141"/>
                    <a:pt x="38" y="141"/>
                  </a:cubicBezTo>
                  <a:cubicBezTo>
                    <a:pt x="36" y="141"/>
                    <a:pt x="36" y="141"/>
                    <a:pt x="36" y="141"/>
                  </a:cubicBezTo>
                  <a:cubicBezTo>
                    <a:pt x="35" y="141"/>
                    <a:pt x="35" y="141"/>
                    <a:pt x="35" y="141"/>
                  </a:cubicBezTo>
                  <a:cubicBezTo>
                    <a:pt x="35" y="141"/>
                    <a:pt x="35" y="141"/>
                    <a:pt x="35" y="141"/>
                  </a:cubicBezTo>
                  <a:cubicBezTo>
                    <a:pt x="35" y="141"/>
                    <a:pt x="35" y="141"/>
                    <a:pt x="35" y="141"/>
                  </a:cubicBezTo>
                  <a:cubicBezTo>
                    <a:pt x="35" y="141"/>
                    <a:pt x="35" y="141"/>
                    <a:pt x="35" y="141"/>
                  </a:cubicBezTo>
                  <a:cubicBezTo>
                    <a:pt x="35" y="141"/>
                    <a:pt x="35" y="141"/>
                    <a:pt x="35" y="141"/>
                  </a:cubicBezTo>
                  <a:cubicBezTo>
                    <a:pt x="34" y="141"/>
                    <a:pt x="34" y="141"/>
                    <a:pt x="34" y="141"/>
                  </a:cubicBezTo>
                  <a:cubicBezTo>
                    <a:pt x="34" y="140"/>
                    <a:pt x="34" y="140"/>
                    <a:pt x="34" y="140"/>
                  </a:cubicBezTo>
                  <a:cubicBezTo>
                    <a:pt x="34" y="139"/>
                    <a:pt x="34" y="139"/>
                    <a:pt x="34" y="139"/>
                  </a:cubicBezTo>
                  <a:cubicBezTo>
                    <a:pt x="33" y="138"/>
                    <a:pt x="33" y="138"/>
                    <a:pt x="33" y="138"/>
                  </a:cubicBezTo>
                  <a:cubicBezTo>
                    <a:pt x="33" y="137"/>
                    <a:pt x="33" y="137"/>
                    <a:pt x="33" y="137"/>
                  </a:cubicBezTo>
                  <a:cubicBezTo>
                    <a:pt x="33" y="137"/>
                    <a:pt x="33" y="137"/>
                    <a:pt x="33" y="137"/>
                  </a:cubicBezTo>
                  <a:cubicBezTo>
                    <a:pt x="33" y="135"/>
                    <a:pt x="33" y="135"/>
                    <a:pt x="33" y="135"/>
                  </a:cubicBezTo>
                  <a:cubicBezTo>
                    <a:pt x="33" y="134"/>
                    <a:pt x="33" y="134"/>
                    <a:pt x="33" y="134"/>
                  </a:cubicBezTo>
                  <a:cubicBezTo>
                    <a:pt x="33" y="133"/>
                    <a:pt x="33" y="133"/>
                    <a:pt x="33" y="133"/>
                  </a:cubicBezTo>
                  <a:cubicBezTo>
                    <a:pt x="33" y="130"/>
                    <a:pt x="33" y="130"/>
                    <a:pt x="33" y="130"/>
                  </a:cubicBezTo>
                  <a:cubicBezTo>
                    <a:pt x="33" y="128"/>
                    <a:pt x="33" y="128"/>
                    <a:pt x="33" y="128"/>
                  </a:cubicBezTo>
                  <a:cubicBezTo>
                    <a:pt x="33" y="126"/>
                    <a:pt x="33" y="126"/>
                    <a:pt x="33" y="126"/>
                  </a:cubicBezTo>
                  <a:cubicBezTo>
                    <a:pt x="33" y="125"/>
                    <a:pt x="33" y="125"/>
                    <a:pt x="33" y="125"/>
                  </a:cubicBezTo>
                  <a:cubicBezTo>
                    <a:pt x="33" y="123"/>
                    <a:pt x="33" y="123"/>
                    <a:pt x="33" y="123"/>
                  </a:cubicBezTo>
                  <a:cubicBezTo>
                    <a:pt x="34" y="122"/>
                    <a:pt x="34" y="122"/>
                    <a:pt x="34" y="122"/>
                  </a:cubicBezTo>
                  <a:cubicBezTo>
                    <a:pt x="34" y="120"/>
                    <a:pt x="34" y="120"/>
                    <a:pt x="34" y="120"/>
                  </a:cubicBezTo>
                  <a:cubicBezTo>
                    <a:pt x="35" y="119"/>
                    <a:pt x="35" y="119"/>
                    <a:pt x="35" y="119"/>
                  </a:cubicBezTo>
                  <a:cubicBezTo>
                    <a:pt x="35" y="117"/>
                    <a:pt x="35" y="117"/>
                    <a:pt x="35" y="117"/>
                  </a:cubicBezTo>
                  <a:cubicBezTo>
                    <a:pt x="36" y="116"/>
                    <a:pt x="36" y="116"/>
                    <a:pt x="36" y="116"/>
                  </a:cubicBezTo>
                  <a:cubicBezTo>
                    <a:pt x="37" y="114"/>
                    <a:pt x="37" y="114"/>
                    <a:pt x="37" y="114"/>
                  </a:cubicBezTo>
                  <a:cubicBezTo>
                    <a:pt x="38" y="112"/>
                    <a:pt x="38" y="112"/>
                    <a:pt x="38" y="112"/>
                  </a:cubicBezTo>
                  <a:cubicBezTo>
                    <a:pt x="38" y="111"/>
                    <a:pt x="38" y="111"/>
                    <a:pt x="38" y="111"/>
                  </a:cubicBezTo>
                  <a:cubicBezTo>
                    <a:pt x="40" y="109"/>
                    <a:pt x="40" y="109"/>
                    <a:pt x="40" y="109"/>
                  </a:cubicBezTo>
                  <a:cubicBezTo>
                    <a:pt x="41" y="108"/>
                    <a:pt x="41" y="108"/>
                    <a:pt x="41" y="108"/>
                  </a:cubicBezTo>
                  <a:cubicBezTo>
                    <a:pt x="42" y="106"/>
                    <a:pt x="42" y="106"/>
                    <a:pt x="42" y="106"/>
                  </a:cubicBezTo>
                  <a:cubicBezTo>
                    <a:pt x="43" y="105"/>
                    <a:pt x="43" y="105"/>
                    <a:pt x="43" y="105"/>
                  </a:cubicBezTo>
                  <a:cubicBezTo>
                    <a:pt x="44" y="103"/>
                    <a:pt x="44" y="103"/>
                    <a:pt x="44" y="103"/>
                  </a:cubicBezTo>
                  <a:cubicBezTo>
                    <a:pt x="45" y="102"/>
                    <a:pt x="45" y="102"/>
                    <a:pt x="45" y="102"/>
                  </a:cubicBezTo>
                  <a:cubicBezTo>
                    <a:pt x="46" y="101"/>
                    <a:pt x="46" y="101"/>
                    <a:pt x="46" y="101"/>
                  </a:cubicBezTo>
                  <a:cubicBezTo>
                    <a:pt x="47" y="101"/>
                    <a:pt x="47" y="101"/>
                    <a:pt x="47" y="101"/>
                  </a:cubicBezTo>
                  <a:cubicBezTo>
                    <a:pt x="48" y="100"/>
                    <a:pt x="48" y="100"/>
                    <a:pt x="48" y="100"/>
                  </a:cubicBezTo>
                  <a:cubicBezTo>
                    <a:pt x="49" y="99"/>
                    <a:pt x="49" y="99"/>
                    <a:pt x="49" y="99"/>
                  </a:cubicBezTo>
                  <a:cubicBezTo>
                    <a:pt x="51" y="97"/>
                    <a:pt x="51" y="97"/>
                    <a:pt x="51" y="97"/>
                  </a:cubicBezTo>
                  <a:cubicBezTo>
                    <a:pt x="52" y="96"/>
                    <a:pt x="52" y="96"/>
                    <a:pt x="52" y="96"/>
                  </a:cubicBezTo>
                  <a:cubicBezTo>
                    <a:pt x="52" y="96"/>
                    <a:pt x="52" y="96"/>
                    <a:pt x="52" y="96"/>
                  </a:cubicBezTo>
                  <a:cubicBezTo>
                    <a:pt x="52" y="95"/>
                    <a:pt x="52" y="95"/>
                    <a:pt x="52" y="95"/>
                  </a:cubicBezTo>
                  <a:cubicBezTo>
                    <a:pt x="51" y="94"/>
                    <a:pt x="51" y="94"/>
                    <a:pt x="51" y="94"/>
                  </a:cubicBezTo>
                  <a:cubicBezTo>
                    <a:pt x="49" y="93"/>
                    <a:pt x="49" y="93"/>
                    <a:pt x="49" y="93"/>
                  </a:cubicBezTo>
                  <a:cubicBezTo>
                    <a:pt x="49" y="93"/>
                    <a:pt x="49" y="93"/>
                    <a:pt x="49" y="93"/>
                  </a:cubicBezTo>
                  <a:cubicBezTo>
                    <a:pt x="49" y="92"/>
                    <a:pt x="49" y="92"/>
                    <a:pt x="49" y="92"/>
                  </a:cubicBezTo>
                  <a:cubicBezTo>
                    <a:pt x="49" y="91"/>
                    <a:pt x="49" y="91"/>
                    <a:pt x="49" y="91"/>
                  </a:cubicBezTo>
                  <a:cubicBezTo>
                    <a:pt x="51" y="90"/>
                    <a:pt x="51" y="90"/>
                    <a:pt x="51" y="90"/>
                  </a:cubicBezTo>
                  <a:cubicBezTo>
                    <a:pt x="52" y="89"/>
                    <a:pt x="52" y="89"/>
                    <a:pt x="52" y="89"/>
                  </a:cubicBezTo>
                  <a:cubicBezTo>
                    <a:pt x="52" y="88"/>
                    <a:pt x="52" y="88"/>
                    <a:pt x="52" y="88"/>
                  </a:cubicBezTo>
                  <a:cubicBezTo>
                    <a:pt x="53" y="87"/>
                    <a:pt x="53" y="87"/>
                    <a:pt x="53" y="87"/>
                  </a:cubicBezTo>
                  <a:cubicBezTo>
                    <a:pt x="54" y="86"/>
                    <a:pt x="54" y="86"/>
                    <a:pt x="54" y="86"/>
                  </a:cubicBezTo>
                  <a:cubicBezTo>
                    <a:pt x="55" y="84"/>
                    <a:pt x="55" y="84"/>
                    <a:pt x="55" y="84"/>
                  </a:cubicBezTo>
                  <a:cubicBezTo>
                    <a:pt x="55" y="83"/>
                    <a:pt x="55" y="83"/>
                    <a:pt x="55" y="83"/>
                  </a:cubicBezTo>
                  <a:cubicBezTo>
                    <a:pt x="55" y="83"/>
                    <a:pt x="55" y="83"/>
                    <a:pt x="55" y="83"/>
                  </a:cubicBezTo>
                  <a:cubicBezTo>
                    <a:pt x="55" y="82"/>
                    <a:pt x="55" y="82"/>
                    <a:pt x="55" y="82"/>
                  </a:cubicBezTo>
                  <a:cubicBezTo>
                    <a:pt x="55" y="80"/>
                    <a:pt x="55" y="80"/>
                    <a:pt x="55" y="80"/>
                  </a:cubicBezTo>
                  <a:cubicBezTo>
                    <a:pt x="56" y="79"/>
                    <a:pt x="56" y="79"/>
                    <a:pt x="56" y="79"/>
                  </a:cubicBezTo>
                  <a:cubicBezTo>
                    <a:pt x="56" y="78"/>
                    <a:pt x="56" y="78"/>
                    <a:pt x="56" y="78"/>
                  </a:cubicBezTo>
                  <a:cubicBezTo>
                    <a:pt x="56" y="78"/>
                    <a:pt x="56" y="78"/>
                    <a:pt x="56" y="78"/>
                  </a:cubicBezTo>
                  <a:cubicBezTo>
                    <a:pt x="55" y="77"/>
                    <a:pt x="55" y="77"/>
                    <a:pt x="55" y="77"/>
                  </a:cubicBezTo>
                  <a:cubicBezTo>
                    <a:pt x="55" y="77"/>
                    <a:pt x="55" y="77"/>
                    <a:pt x="55" y="77"/>
                  </a:cubicBezTo>
                  <a:cubicBezTo>
                    <a:pt x="55" y="76"/>
                    <a:pt x="55" y="76"/>
                    <a:pt x="55" y="76"/>
                  </a:cubicBezTo>
                  <a:cubicBezTo>
                    <a:pt x="55" y="75"/>
                    <a:pt x="55" y="75"/>
                    <a:pt x="55" y="75"/>
                  </a:cubicBezTo>
                  <a:cubicBezTo>
                    <a:pt x="55" y="74"/>
                    <a:pt x="55" y="74"/>
                    <a:pt x="55" y="74"/>
                  </a:cubicBezTo>
                  <a:cubicBezTo>
                    <a:pt x="56" y="72"/>
                    <a:pt x="56" y="72"/>
                    <a:pt x="56" y="72"/>
                  </a:cubicBezTo>
                  <a:cubicBezTo>
                    <a:pt x="57" y="70"/>
                    <a:pt x="57" y="70"/>
                    <a:pt x="57" y="70"/>
                  </a:cubicBezTo>
                  <a:cubicBezTo>
                    <a:pt x="58" y="68"/>
                    <a:pt x="58" y="68"/>
                    <a:pt x="58" y="68"/>
                  </a:cubicBezTo>
                  <a:cubicBezTo>
                    <a:pt x="58" y="66"/>
                    <a:pt x="58" y="66"/>
                    <a:pt x="58" y="66"/>
                  </a:cubicBezTo>
                  <a:cubicBezTo>
                    <a:pt x="59" y="65"/>
                    <a:pt x="59" y="65"/>
                    <a:pt x="59" y="65"/>
                  </a:cubicBezTo>
                  <a:cubicBezTo>
                    <a:pt x="59" y="63"/>
                    <a:pt x="59" y="63"/>
                    <a:pt x="59" y="63"/>
                  </a:cubicBezTo>
                  <a:cubicBezTo>
                    <a:pt x="60" y="62"/>
                    <a:pt x="60" y="62"/>
                    <a:pt x="60" y="62"/>
                  </a:cubicBezTo>
                  <a:cubicBezTo>
                    <a:pt x="61" y="61"/>
                    <a:pt x="61" y="61"/>
                    <a:pt x="61" y="61"/>
                  </a:cubicBezTo>
                  <a:cubicBezTo>
                    <a:pt x="61" y="59"/>
                    <a:pt x="61" y="59"/>
                    <a:pt x="61" y="59"/>
                  </a:cubicBezTo>
                  <a:cubicBezTo>
                    <a:pt x="62" y="58"/>
                    <a:pt x="62" y="58"/>
                    <a:pt x="62" y="58"/>
                  </a:cubicBezTo>
                  <a:cubicBezTo>
                    <a:pt x="63" y="56"/>
                    <a:pt x="63" y="56"/>
                    <a:pt x="63" y="56"/>
                  </a:cubicBezTo>
                  <a:cubicBezTo>
                    <a:pt x="64" y="55"/>
                    <a:pt x="64" y="55"/>
                    <a:pt x="64" y="55"/>
                  </a:cubicBezTo>
                  <a:cubicBezTo>
                    <a:pt x="64" y="54"/>
                    <a:pt x="64" y="54"/>
                    <a:pt x="64" y="54"/>
                  </a:cubicBezTo>
                  <a:cubicBezTo>
                    <a:pt x="65" y="53"/>
                    <a:pt x="65" y="53"/>
                    <a:pt x="65" y="53"/>
                  </a:cubicBezTo>
                  <a:cubicBezTo>
                    <a:pt x="66" y="52"/>
                    <a:pt x="66" y="52"/>
                    <a:pt x="66" y="52"/>
                  </a:cubicBezTo>
                  <a:cubicBezTo>
                    <a:pt x="67" y="50"/>
                    <a:pt x="67" y="50"/>
                    <a:pt x="67" y="50"/>
                  </a:cubicBezTo>
                  <a:cubicBezTo>
                    <a:pt x="68" y="49"/>
                    <a:pt x="68" y="49"/>
                    <a:pt x="68" y="49"/>
                  </a:cubicBezTo>
                  <a:cubicBezTo>
                    <a:pt x="69" y="47"/>
                    <a:pt x="69" y="47"/>
                    <a:pt x="69" y="47"/>
                  </a:cubicBezTo>
                  <a:cubicBezTo>
                    <a:pt x="71" y="46"/>
                    <a:pt x="71" y="46"/>
                    <a:pt x="71" y="46"/>
                  </a:cubicBezTo>
                  <a:cubicBezTo>
                    <a:pt x="72" y="44"/>
                    <a:pt x="72" y="44"/>
                    <a:pt x="72" y="44"/>
                  </a:cubicBezTo>
                  <a:cubicBezTo>
                    <a:pt x="74" y="42"/>
                    <a:pt x="74" y="42"/>
                    <a:pt x="74" y="42"/>
                  </a:cubicBezTo>
                  <a:cubicBezTo>
                    <a:pt x="75" y="41"/>
                    <a:pt x="75" y="41"/>
                    <a:pt x="75" y="41"/>
                  </a:cubicBezTo>
                  <a:cubicBezTo>
                    <a:pt x="77" y="40"/>
                    <a:pt x="77" y="40"/>
                    <a:pt x="77" y="40"/>
                  </a:cubicBezTo>
                  <a:cubicBezTo>
                    <a:pt x="78" y="39"/>
                    <a:pt x="78" y="39"/>
                    <a:pt x="78" y="39"/>
                  </a:cubicBezTo>
                  <a:cubicBezTo>
                    <a:pt x="80" y="38"/>
                    <a:pt x="80" y="38"/>
                    <a:pt x="80" y="38"/>
                  </a:cubicBezTo>
                  <a:cubicBezTo>
                    <a:pt x="81" y="37"/>
                    <a:pt x="81" y="37"/>
                    <a:pt x="81" y="37"/>
                  </a:cubicBezTo>
                  <a:cubicBezTo>
                    <a:pt x="83" y="37"/>
                    <a:pt x="83" y="37"/>
                    <a:pt x="83" y="37"/>
                  </a:cubicBezTo>
                  <a:cubicBezTo>
                    <a:pt x="85" y="36"/>
                    <a:pt x="85" y="36"/>
                    <a:pt x="85" y="36"/>
                  </a:cubicBezTo>
                  <a:cubicBezTo>
                    <a:pt x="87" y="35"/>
                    <a:pt x="87" y="35"/>
                    <a:pt x="87" y="35"/>
                  </a:cubicBezTo>
                  <a:cubicBezTo>
                    <a:pt x="89" y="35"/>
                    <a:pt x="89" y="35"/>
                    <a:pt x="89" y="35"/>
                  </a:cubicBezTo>
                  <a:cubicBezTo>
                    <a:pt x="90" y="34"/>
                    <a:pt x="90" y="34"/>
                    <a:pt x="90" y="34"/>
                  </a:cubicBezTo>
                  <a:cubicBezTo>
                    <a:pt x="92" y="34"/>
                    <a:pt x="92" y="34"/>
                    <a:pt x="92" y="34"/>
                  </a:cubicBezTo>
                  <a:cubicBezTo>
                    <a:pt x="94" y="33"/>
                    <a:pt x="94" y="33"/>
                    <a:pt x="94" y="33"/>
                  </a:cubicBezTo>
                  <a:cubicBezTo>
                    <a:pt x="97" y="33"/>
                    <a:pt x="97" y="33"/>
                    <a:pt x="97" y="33"/>
                  </a:cubicBezTo>
                  <a:cubicBezTo>
                    <a:pt x="99" y="33"/>
                    <a:pt x="99" y="33"/>
                    <a:pt x="99" y="33"/>
                  </a:cubicBezTo>
                  <a:cubicBezTo>
                    <a:pt x="101" y="32"/>
                    <a:pt x="101" y="32"/>
                    <a:pt x="101" y="32"/>
                  </a:cubicBezTo>
                  <a:cubicBezTo>
                    <a:pt x="103" y="32"/>
                    <a:pt x="103" y="32"/>
                    <a:pt x="103" y="32"/>
                  </a:cubicBezTo>
                  <a:cubicBezTo>
                    <a:pt x="105" y="32"/>
                    <a:pt x="105" y="32"/>
                    <a:pt x="105" y="32"/>
                  </a:cubicBezTo>
                  <a:cubicBezTo>
                    <a:pt x="107" y="32"/>
                    <a:pt x="107" y="32"/>
                    <a:pt x="107" y="32"/>
                  </a:cubicBezTo>
                  <a:cubicBezTo>
                    <a:pt x="109" y="32"/>
                    <a:pt x="109" y="32"/>
                    <a:pt x="109" y="32"/>
                  </a:cubicBezTo>
                  <a:cubicBezTo>
                    <a:pt x="111" y="33"/>
                    <a:pt x="111" y="33"/>
                    <a:pt x="111" y="33"/>
                  </a:cubicBezTo>
                  <a:cubicBezTo>
                    <a:pt x="113" y="33"/>
                    <a:pt x="113" y="33"/>
                    <a:pt x="113" y="33"/>
                  </a:cubicBezTo>
                  <a:cubicBezTo>
                    <a:pt x="116" y="33"/>
                    <a:pt x="116" y="33"/>
                    <a:pt x="116" y="33"/>
                  </a:cubicBezTo>
                  <a:cubicBezTo>
                    <a:pt x="118" y="33"/>
                    <a:pt x="118" y="33"/>
                    <a:pt x="118" y="33"/>
                  </a:cubicBezTo>
                  <a:cubicBezTo>
                    <a:pt x="120" y="34"/>
                    <a:pt x="120" y="34"/>
                    <a:pt x="120" y="34"/>
                  </a:cubicBezTo>
                  <a:cubicBezTo>
                    <a:pt x="122" y="34"/>
                    <a:pt x="122" y="34"/>
                    <a:pt x="122" y="34"/>
                  </a:cubicBezTo>
                  <a:cubicBezTo>
                    <a:pt x="124" y="35"/>
                    <a:pt x="124" y="35"/>
                    <a:pt x="124" y="35"/>
                  </a:cubicBezTo>
                  <a:cubicBezTo>
                    <a:pt x="126" y="36"/>
                    <a:pt x="126" y="36"/>
                    <a:pt x="126" y="36"/>
                  </a:cubicBezTo>
                  <a:cubicBezTo>
                    <a:pt x="128" y="37"/>
                    <a:pt x="128" y="37"/>
                    <a:pt x="128" y="37"/>
                  </a:cubicBezTo>
                  <a:cubicBezTo>
                    <a:pt x="130" y="37"/>
                    <a:pt x="130" y="37"/>
                    <a:pt x="130" y="37"/>
                  </a:cubicBezTo>
                  <a:cubicBezTo>
                    <a:pt x="132" y="38"/>
                    <a:pt x="132" y="38"/>
                    <a:pt x="132" y="38"/>
                  </a:cubicBezTo>
                  <a:cubicBezTo>
                    <a:pt x="134" y="39"/>
                    <a:pt x="134" y="39"/>
                    <a:pt x="134" y="39"/>
                  </a:cubicBezTo>
                  <a:cubicBezTo>
                    <a:pt x="136" y="41"/>
                    <a:pt x="136" y="41"/>
                    <a:pt x="136" y="41"/>
                  </a:cubicBezTo>
                  <a:cubicBezTo>
                    <a:pt x="137" y="42"/>
                    <a:pt x="137" y="42"/>
                    <a:pt x="137" y="42"/>
                  </a:cubicBezTo>
                  <a:cubicBezTo>
                    <a:pt x="138" y="42"/>
                    <a:pt x="138" y="42"/>
                    <a:pt x="138" y="42"/>
                  </a:cubicBezTo>
                  <a:cubicBezTo>
                    <a:pt x="139" y="43"/>
                    <a:pt x="139" y="43"/>
                    <a:pt x="139" y="43"/>
                  </a:cubicBezTo>
                  <a:cubicBezTo>
                    <a:pt x="140" y="44"/>
                    <a:pt x="140" y="44"/>
                    <a:pt x="140" y="44"/>
                  </a:cubicBezTo>
                  <a:cubicBezTo>
                    <a:pt x="141" y="45"/>
                    <a:pt x="141" y="45"/>
                    <a:pt x="141" y="45"/>
                  </a:cubicBezTo>
                  <a:cubicBezTo>
                    <a:pt x="142" y="46"/>
                    <a:pt x="142" y="46"/>
                    <a:pt x="142" y="46"/>
                  </a:cubicBezTo>
                  <a:cubicBezTo>
                    <a:pt x="144" y="48"/>
                    <a:pt x="144" y="48"/>
                    <a:pt x="144" y="48"/>
                  </a:cubicBezTo>
                  <a:cubicBezTo>
                    <a:pt x="145" y="49"/>
                    <a:pt x="145" y="49"/>
                    <a:pt x="145" y="49"/>
                  </a:cubicBezTo>
                  <a:cubicBezTo>
                    <a:pt x="146" y="50"/>
                    <a:pt x="146" y="50"/>
                    <a:pt x="146" y="50"/>
                  </a:cubicBezTo>
                  <a:cubicBezTo>
                    <a:pt x="147" y="52"/>
                    <a:pt x="147" y="52"/>
                    <a:pt x="147" y="52"/>
                  </a:cubicBezTo>
                  <a:cubicBezTo>
                    <a:pt x="147" y="53"/>
                    <a:pt x="147" y="53"/>
                    <a:pt x="147" y="53"/>
                  </a:cubicBezTo>
                  <a:cubicBezTo>
                    <a:pt x="148" y="55"/>
                    <a:pt x="148" y="55"/>
                    <a:pt x="148" y="55"/>
                  </a:cubicBezTo>
                  <a:cubicBezTo>
                    <a:pt x="149" y="56"/>
                    <a:pt x="149" y="56"/>
                    <a:pt x="149" y="56"/>
                  </a:cubicBezTo>
                  <a:cubicBezTo>
                    <a:pt x="150" y="59"/>
                    <a:pt x="150" y="59"/>
                    <a:pt x="150" y="59"/>
                  </a:cubicBezTo>
                  <a:cubicBezTo>
                    <a:pt x="151" y="60"/>
                    <a:pt x="151" y="60"/>
                    <a:pt x="151" y="60"/>
                  </a:cubicBezTo>
                  <a:cubicBezTo>
                    <a:pt x="151" y="61"/>
                    <a:pt x="151" y="61"/>
                    <a:pt x="151" y="61"/>
                  </a:cubicBezTo>
                  <a:cubicBezTo>
                    <a:pt x="152" y="63"/>
                    <a:pt x="152" y="63"/>
                    <a:pt x="152" y="63"/>
                  </a:cubicBezTo>
                  <a:cubicBezTo>
                    <a:pt x="152" y="64"/>
                    <a:pt x="152" y="64"/>
                    <a:pt x="152" y="64"/>
                  </a:cubicBezTo>
                  <a:cubicBezTo>
                    <a:pt x="152" y="65"/>
                    <a:pt x="152" y="65"/>
                    <a:pt x="152" y="65"/>
                  </a:cubicBezTo>
                  <a:cubicBezTo>
                    <a:pt x="153" y="67"/>
                    <a:pt x="153" y="67"/>
                    <a:pt x="153" y="67"/>
                  </a:cubicBezTo>
                  <a:cubicBezTo>
                    <a:pt x="153" y="69"/>
                    <a:pt x="153" y="69"/>
                    <a:pt x="153" y="69"/>
                  </a:cubicBezTo>
                  <a:cubicBezTo>
                    <a:pt x="154" y="71"/>
                    <a:pt x="154" y="71"/>
                    <a:pt x="154" y="71"/>
                  </a:cubicBezTo>
                  <a:cubicBezTo>
                    <a:pt x="154" y="73"/>
                    <a:pt x="154" y="73"/>
                    <a:pt x="154" y="73"/>
                  </a:cubicBezTo>
                  <a:cubicBezTo>
                    <a:pt x="154" y="75"/>
                    <a:pt x="154" y="75"/>
                    <a:pt x="154" y="75"/>
                  </a:cubicBezTo>
                  <a:cubicBezTo>
                    <a:pt x="155" y="77"/>
                    <a:pt x="155" y="77"/>
                    <a:pt x="155" y="77"/>
                  </a:cubicBezTo>
                  <a:cubicBezTo>
                    <a:pt x="155" y="78"/>
                    <a:pt x="155" y="78"/>
                    <a:pt x="155" y="78"/>
                  </a:cubicBezTo>
                  <a:cubicBezTo>
                    <a:pt x="155" y="78"/>
                    <a:pt x="155" y="78"/>
                    <a:pt x="155" y="78"/>
                  </a:cubicBezTo>
                  <a:cubicBezTo>
                    <a:pt x="156" y="80"/>
                    <a:pt x="156" y="80"/>
                    <a:pt x="156" y="80"/>
                  </a:cubicBezTo>
                  <a:cubicBezTo>
                    <a:pt x="156" y="81"/>
                    <a:pt x="156" y="81"/>
                    <a:pt x="156" y="81"/>
                  </a:cubicBezTo>
                  <a:cubicBezTo>
                    <a:pt x="157" y="81"/>
                    <a:pt x="157" y="81"/>
                    <a:pt x="157" y="81"/>
                  </a:cubicBezTo>
                  <a:cubicBezTo>
                    <a:pt x="157" y="82"/>
                    <a:pt x="157" y="82"/>
                    <a:pt x="157" y="82"/>
                  </a:cubicBezTo>
                  <a:cubicBezTo>
                    <a:pt x="158" y="84"/>
                    <a:pt x="158" y="84"/>
                    <a:pt x="158" y="84"/>
                  </a:cubicBezTo>
                  <a:cubicBezTo>
                    <a:pt x="158" y="85"/>
                    <a:pt x="158" y="85"/>
                    <a:pt x="158" y="85"/>
                  </a:cubicBezTo>
                  <a:cubicBezTo>
                    <a:pt x="159" y="86"/>
                    <a:pt x="159" y="86"/>
                    <a:pt x="159" y="86"/>
                  </a:cubicBezTo>
                  <a:cubicBezTo>
                    <a:pt x="159" y="88"/>
                    <a:pt x="159" y="88"/>
                    <a:pt x="159" y="88"/>
                  </a:cubicBezTo>
                  <a:cubicBezTo>
                    <a:pt x="159" y="88"/>
                    <a:pt x="159" y="88"/>
                    <a:pt x="159" y="88"/>
                  </a:cubicBezTo>
                  <a:cubicBezTo>
                    <a:pt x="158" y="89"/>
                    <a:pt x="158" y="89"/>
                    <a:pt x="158" y="89"/>
                  </a:cubicBezTo>
                  <a:cubicBezTo>
                    <a:pt x="158" y="90"/>
                    <a:pt x="158" y="90"/>
                    <a:pt x="158" y="90"/>
                  </a:cubicBezTo>
                  <a:cubicBezTo>
                    <a:pt x="158" y="90"/>
                    <a:pt x="158" y="90"/>
                    <a:pt x="158" y="90"/>
                  </a:cubicBezTo>
                  <a:cubicBezTo>
                    <a:pt x="158" y="91"/>
                    <a:pt x="158" y="91"/>
                    <a:pt x="158" y="91"/>
                  </a:cubicBezTo>
                  <a:cubicBezTo>
                    <a:pt x="158" y="92"/>
                    <a:pt x="158" y="92"/>
                    <a:pt x="158" y="92"/>
                  </a:cubicBezTo>
                  <a:cubicBezTo>
                    <a:pt x="158" y="94"/>
                    <a:pt x="158" y="94"/>
                    <a:pt x="158" y="94"/>
                  </a:cubicBezTo>
                  <a:cubicBezTo>
                    <a:pt x="158" y="95"/>
                    <a:pt x="158" y="95"/>
                    <a:pt x="158" y="95"/>
                  </a:cubicBezTo>
                  <a:cubicBezTo>
                    <a:pt x="158" y="96"/>
                    <a:pt x="158" y="96"/>
                    <a:pt x="158" y="96"/>
                  </a:cubicBezTo>
                  <a:cubicBezTo>
                    <a:pt x="158" y="96"/>
                    <a:pt x="158" y="96"/>
                    <a:pt x="158" y="96"/>
                  </a:cubicBezTo>
                  <a:cubicBezTo>
                    <a:pt x="158" y="96"/>
                    <a:pt x="158" y="96"/>
                    <a:pt x="158" y="96"/>
                  </a:cubicBezTo>
                  <a:cubicBezTo>
                    <a:pt x="158" y="97"/>
                    <a:pt x="158" y="97"/>
                    <a:pt x="158" y="97"/>
                  </a:cubicBezTo>
                  <a:cubicBezTo>
                    <a:pt x="160" y="100"/>
                    <a:pt x="160" y="100"/>
                    <a:pt x="160" y="100"/>
                  </a:cubicBezTo>
                  <a:cubicBezTo>
                    <a:pt x="162" y="102"/>
                    <a:pt x="162" y="102"/>
                    <a:pt x="162" y="102"/>
                  </a:cubicBezTo>
                  <a:cubicBezTo>
                    <a:pt x="162" y="103"/>
                    <a:pt x="162" y="103"/>
                    <a:pt x="162" y="103"/>
                  </a:cubicBezTo>
                  <a:cubicBezTo>
                    <a:pt x="163" y="105"/>
                    <a:pt x="163" y="105"/>
                    <a:pt x="163" y="105"/>
                  </a:cubicBezTo>
                  <a:cubicBezTo>
                    <a:pt x="164" y="106"/>
                    <a:pt x="164" y="106"/>
                    <a:pt x="164" y="106"/>
                  </a:cubicBezTo>
                  <a:cubicBezTo>
                    <a:pt x="165" y="108"/>
                    <a:pt x="165" y="108"/>
                    <a:pt x="165" y="108"/>
                  </a:cubicBezTo>
                  <a:cubicBezTo>
                    <a:pt x="166" y="110"/>
                    <a:pt x="166" y="110"/>
                    <a:pt x="166" y="110"/>
                  </a:cubicBezTo>
                  <a:cubicBezTo>
                    <a:pt x="167" y="112"/>
                    <a:pt x="167" y="112"/>
                    <a:pt x="167" y="112"/>
                  </a:cubicBezTo>
                  <a:cubicBezTo>
                    <a:pt x="168" y="114"/>
                    <a:pt x="168" y="114"/>
                    <a:pt x="168" y="114"/>
                  </a:cubicBezTo>
                  <a:cubicBezTo>
                    <a:pt x="168" y="115"/>
                    <a:pt x="168" y="115"/>
                    <a:pt x="168" y="115"/>
                  </a:cubicBezTo>
                  <a:cubicBezTo>
                    <a:pt x="169" y="117"/>
                    <a:pt x="169" y="117"/>
                    <a:pt x="169" y="117"/>
                  </a:cubicBezTo>
                  <a:cubicBezTo>
                    <a:pt x="169" y="118"/>
                    <a:pt x="169" y="118"/>
                    <a:pt x="169" y="118"/>
                  </a:cubicBezTo>
                  <a:cubicBezTo>
                    <a:pt x="170" y="119"/>
                    <a:pt x="170" y="119"/>
                    <a:pt x="170" y="119"/>
                  </a:cubicBezTo>
                  <a:cubicBezTo>
                    <a:pt x="170" y="121"/>
                    <a:pt x="170" y="121"/>
                    <a:pt x="170" y="121"/>
                  </a:cubicBezTo>
                  <a:cubicBezTo>
                    <a:pt x="171" y="123"/>
                    <a:pt x="171" y="123"/>
                    <a:pt x="171" y="123"/>
                  </a:cubicBezTo>
                  <a:cubicBezTo>
                    <a:pt x="170" y="126"/>
                    <a:pt x="170" y="126"/>
                    <a:pt x="170" y="126"/>
                  </a:cubicBezTo>
                  <a:cubicBezTo>
                    <a:pt x="169" y="128"/>
                    <a:pt x="169" y="128"/>
                    <a:pt x="169" y="128"/>
                  </a:cubicBezTo>
                  <a:lnTo>
                    <a:pt x="169" y="129"/>
                  </a:lnTo>
                  <a:close/>
                </a:path>
              </a:pathLst>
            </a:custGeom>
            <a:solidFill>
              <a:schemeClr val="accent4"/>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grpSp>
          <p:nvGrpSpPr>
            <p:cNvPr id="151" name="组合 150"/>
            <p:cNvGrpSpPr/>
            <p:nvPr/>
          </p:nvGrpSpPr>
          <p:grpSpPr>
            <a:xfrm>
              <a:off x="2212311" y="4145096"/>
              <a:ext cx="223301" cy="222983"/>
              <a:chOff x="8782050" y="1495425"/>
              <a:chExt cx="1116013" cy="1114425"/>
            </a:xfrm>
            <a:solidFill>
              <a:schemeClr val="accent3"/>
            </a:solidFill>
          </p:grpSpPr>
          <p:sp>
            <p:nvSpPr>
              <p:cNvPr id="158" name="Oval 11"/>
              <p:cNvSpPr>
                <a:spLocks noChangeArrowheads="1"/>
              </p:cNvSpPr>
              <p:nvPr/>
            </p:nvSpPr>
            <p:spPr bwMode="auto">
              <a:xfrm>
                <a:off x="9047163" y="1809750"/>
                <a:ext cx="90488" cy="857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sp>
            <p:nvSpPr>
              <p:cNvPr id="159" name="Freeform 12"/>
              <p:cNvSpPr/>
              <p:nvPr/>
            </p:nvSpPr>
            <p:spPr bwMode="auto">
              <a:xfrm>
                <a:off x="9402763" y="2052638"/>
                <a:ext cx="74613" cy="65088"/>
              </a:xfrm>
              <a:custGeom>
                <a:avLst/>
                <a:gdLst>
                  <a:gd name="T0" fmla="*/ 6 w 14"/>
                  <a:gd name="T1" fmla="*/ 0 h 12"/>
                  <a:gd name="T2" fmla="*/ 0 w 14"/>
                  <a:gd name="T3" fmla="*/ 6 h 12"/>
                  <a:gd name="T4" fmla="*/ 6 w 14"/>
                  <a:gd name="T5" fmla="*/ 12 h 12"/>
                  <a:gd name="T6" fmla="*/ 14 w 14"/>
                  <a:gd name="T7" fmla="*/ 6 h 12"/>
                  <a:gd name="T8" fmla="*/ 6 w 14"/>
                  <a:gd name="T9" fmla="*/ 0 h 12"/>
                </a:gdLst>
                <a:ahLst/>
                <a:cxnLst>
                  <a:cxn ang="0">
                    <a:pos x="T0" y="T1"/>
                  </a:cxn>
                  <a:cxn ang="0">
                    <a:pos x="T2" y="T3"/>
                  </a:cxn>
                  <a:cxn ang="0">
                    <a:pos x="T4" y="T5"/>
                  </a:cxn>
                  <a:cxn ang="0">
                    <a:pos x="T6" y="T7"/>
                  </a:cxn>
                  <a:cxn ang="0">
                    <a:pos x="T8" y="T9"/>
                  </a:cxn>
                </a:cxnLst>
                <a:rect l="0" t="0" r="r" b="b"/>
                <a:pathLst>
                  <a:path w="14" h="12">
                    <a:moveTo>
                      <a:pt x="6" y="0"/>
                    </a:moveTo>
                    <a:cubicBezTo>
                      <a:pt x="3" y="0"/>
                      <a:pt x="0" y="3"/>
                      <a:pt x="0" y="6"/>
                    </a:cubicBezTo>
                    <a:cubicBezTo>
                      <a:pt x="0" y="9"/>
                      <a:pt x="3" y="12"/>
                      <a:pt x="6" y="12"/>
                    </a:cubicBezTo>
                    <a:cubicBezTo>
                      <a:pt x="11" y="12"/>
                      <a:pt x="14" y="9"/>
                      <a:pt x="14" y="6"/>
                    </a:cubicBezTo>
                    <a:cubicBezTo>
                      <a:pt x="14" y="3"/>
                      <a:pt x="11"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sp>
            <p:nvSpPr>
              <p:cNvPr id="160" name="Freeform 13"/>
              <p:cNvSpPr>
                <a:spLocks noEditPoints="1"/>
              </p:cNvSpPr>
              <p:nvPr/>
            </p:nvSpPr>
            <p:spPr bwMode="auto">
              <a:xfrm>
                <a:off x="8782050" y="1495425"/>
                <a:ext cx="1116013" cy="1114425"/>
              </a:xfrm>
              <a:custGeom>
                <a:avLst/>
                <a:gdLst>
                  <a:gd name="T0" fmla="*/ 207 w 207"/>
                  <a:gd name="T1" fmla="*/ 31 h 206"/>
                  <a:gd name="T2" fmla="*/ 175 w 207"/>
                  <a:gd name="T3" fmla="*/ 0 h 206"/>
                  <a:gd name="T4" fmla="*/ 31 w 207"/>
                  <a:gd name="T5" fmla="*/ 0 h 206"/>
                  <a:gd name="T6" fmla="*/ 0 w 207"/>
                  <a:gd name="T7" fmla="*/ 31 h 206"/>
                  <a:gd name="T8" fmla="*/ 0 w 207"/>
                  <a:gd name="T9" fmla="*/ 175 h 206"/>
                  <a:gd name="T10" fmla="*/ 31 w 207"/>
                  <a:gd name="T11" fmla="*/ 206 h 206"/>
                  <a:gd name="T12" fmla="*/ 175 w 207"/>
                  <a:gd name="T13" fmla="*/ 206 h 206"/>
                  <a:gd name="T14" fmla="*/ 207 w 207"/>
                  <a:gd name="T15" fmla="*/ 175 h 206"/>
                  <a:gd name="T16" fmla="*/ 207 w 207"/>
                  <a:gd name="T17" fmla="*/ 31 h 206"/>
                  <a:gd name="T18" fmla="*/ 78 w 207"/>
                  <a:gd name="T19" fmla="*/ 137 h 206"/>
                  <a:gd name="T20" fmla="*/ 57 w 207"/>
                  <a:gd name="T21" fmla="*/ 134 h 206"/>
                  <a:gd name="T22" fmla="*/ 35 w 207"/>
                  <a:gd name="T23" fmla="*/ 145 h 206"/>
                  <a:gd name="T24" fmla="*/ 42 w 207"/>
                  <a:gd name="T25" fmla="*/ 126 h 206"/>
                  <a:gd name="T26" fmla="*/ 17 w 207"/>
                  <a:gd name="T27" fmla="*/ 85 h 206"/>
                  <a:gd name="T28" fmla="*/ 78 w 207"/>
                  <a:gd name="T29" fmla="*/ 32 h 206"/>
                  <a:gd name="T30" fmla="*/ 140 w 207"/>
                  <a:gd name="T31" fmla="*/ 75 h 206"/>
                  <a:gd name="T32" fmla="*/ 135 w 207"/>
                  <a:gd name="T33" fmla="*/ 75 h 206"/>
                  <a:gd name="T34" fmla="*/ 82 w 207"/>
                  <a:gd name="T35" fmla="*/ 124 h 206"/>
                  <a:gd name="T36" fmla="*/ 84 w 207"/>
                  <a:gd name="T37" fmla="*/ 137 h 206"/>
                  <a:gd name="T38" fmla="*/ 78 w 207"/>
                  <a:gd name="T39" fmla="*/ 137 h 206"/>
                  <a:gd name="T40" fmla="*/ 169 w 207"/>
                  <a:gd name="T41" fmla="*/ 158 h 206"/>
                  <a:gd name="T42" fmla="*/ 174 w 207"/>
                  <a:gd name="T43" fmla="*/ 174 h 206"/>
                  <a:gd name="T44" fmla="*/ 157 w 207"/>
                  <a:gd name="T45" fmla="*/ 165 h 206"/>
                  <a:gd name="T46" fmla="*/ 138 w 207"/>
                  <a:gd name="T47" fmla="*/ 168 h 206"/>
                  <a:gd name="T48" fmla="*/ 86 w 207"/>
                  <a:gd name="T49" fmla="*/ 123 h 206"/>
                  <a:gd name="T50" fmla="*/ 138 w 207"/>
                  <a:gd name="T51" fmla="*/ 78 h 206"/>
                  <a:gd name="T52" fmla="*/ 191 w 207"/>
                  <a:gd name="T53" fmla="*/ 123 h 206"/>
                  <a:gd name="T54" fmla="*/ 169 w 207"/>
                  <a:gd name="T55" fmla="*/ 15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7" h="206">
                    <a:moveTo>
                      <a:pt x="207" y="31"/>
                    </a:moveTo>
                    <a:cubicBezTo>
                      <a:pt x="207" y="14"/>
                      <a:pt x="193" y="0"/>
                      <a:pt x="175" y="0"/>
                    </a:cubicBezTo>
                    <a:cubicBezTo>
                      <a:pt x="31" y="0"/>
                      <a:pt x="31" y="0"/>
                      <a:pt x="31" y="0"/>
                    </a:cubicBezTo>
                    <a:cubicBezTo>
                      <a:pt x="14" y="0"/>
                      <a:pt x="0" y="14"/>
                      <a:pt x="0" y="31"/>
                    </a:cubicBezTo>
                    <a:cubicBezTo>
                      <a:pt x="0" y="175"/>
                      <a:pt x="0" y="175"/>
                      <a:pt x="0" y="175"/>
                    </a:cubicBezTo>
                    <a:cubicBezTo>
                      <a:pt x="0" y="192"/>
                      <a:pt x="14" y="206"/>
                      <a:pt x="31" y="206"/>
                    </a:cubicBezTo>
                    <a:cubicBezTo>
                      <a:pt x="175" y="206"/>
                      <a:pt x="175" y="206"/>
                      <a:pt x="175" y="206"/>
                    </a:cubicBezTo>
                    <a:cubicBezTo>
                      <a:pt x="193" y="206"/>
                      <a:pt x="207" y="192"/>
                      <a:pt x="207" y="175"/>
                    </a:cubicBezTo>
                    <a:lnTo>
                      <a:pt x="207" y="31"/>
                    </a:lnTo>
                    <a:close/>
                    <a:moveTo>
                      <a:pt x="78" y="137"/>
                    </a:moveTo>
                    <a:cubicBezTo>
                      <a:pt x="71" y="137"/>
                      <a:pt x="65" y="135"/>
                      <a:pt x="57" y="134"/>
                    </a:cubicBezTo>
                    <a:cubicBezTo>
                      <a:pt x="35" y="145"/>
                      <a:pt x="35" y="145"/>
                      <a:pt x="35" y="145"/>
                    </a:cubicBezTo>
                    <a:cubicBezTo>
                      <a:pt x="42" y="126"/>
                      <a:pt x="42" y="126"/>
                      <a:pt x="42" y="126"/>
                    </a:cubicBezTo>
                    <a:cubicBezTo>
                      <a:pt x="26" y="115"/>
                      <a:pt x="17" y="101"/>
                      <a:pt x="17" y="85"/>
                    </a:cubicBezTo>
                    <a:cubicBezTo>
                      <a:pt x="17" y="55"/>
                      <a:pt x="45" y="32"/>
                      <a:pt x="78" y="32"/>
                    </a:cubicBezTo>
                    <a:cubicBezTo>
                      <a:pt x="109" y="32"/>
                      <a:pt x="135" y="51"/>
                      <a:pt x="140" y="75"/>
                    </a:cubicBezTo>
                    <a:cubicBezTo>
                      <a:pt x="138" y="75"/>
                      <a:pt x="137" y="75"/>
                      <a:pt x="135" y="75"/>
                    </a:cubicBezTo>
                    <a:cubicBezTo>
                      <a:pt x="105" y="75"/>
                      <a:pt x="82" y="97"/>
                      <a:pt x="82" y="124"/>
                    </a:cubicBezTo>
                    <a:cubicBezTo>
                      <a:pt x="82" y="128"/>
                      <a:pt x="83" y="133"/>
                      <a:pt x="84" y="137"/>
                    </a:cubicBezTo>
                    <a:cubicBezTo>
                      <a:pt x="82" y="137"/>
                      <a:pt x="80" y="137"/>
                      <a:pt x="78" y="137"/>
                    </a:cubicBezTo>
                    <a:close/>
                    <a:moveTo>
                      <a:pt x="169" y="158"/>
                    </a:moveTo>
                    <a:cubicBezTo>
                      <a:pt x="174" y="174"/>
                      <a:pt x="174" y="174"/>
                      <a:pt x="174" y="174"/>
                    </a:cubicBezTo>
                    <a:cubicBezTo>
                      <a:pt x="157" y="165"/>
                      <a:pt x="157" y="165"/>
                      <a:pt x="157" y="165"/>
                    </a:cubicBezTo>
                    <a:cubicBezTo>
                      <a:pt x="151" y="166"/>
                      <a:pt x="145" y="168"/>
                      <a:pt x="138" y="168"/>
                    </a:cubicBezTo>
                    <a:cubicBezTo>
                      <a:pt x="109" y="168"/>
                      <a:pt x="86" y="148"/>
                      <a:pt x="86" y="123"/>
                    </a:cubicBezTo>
                    <a:cubicBezTo>
                      <a:pt x="86" y="98"/>
                      <a:pt x="109" y="78"/>
                      <a:pt x="138" y="78"/>
                    </a:cubicBezTo>
                    <a:cubicBezTo>
                      <a:pt x="166" y="78"/>
                      <a:pt x="191" y="98"/>
                      <a:pt x="191" y="123"/>
                    </a:cubicBezTo>
                    <a:cubicBezTo>
                      <a:pt x="191" y="137"/>
                      <a:pt x="181" y="149"/>
                      <a:pt x="169" y="1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sp>
            <p:nvSpPr>
              <p:cNvPr id="161" name="Freeform 14"/>
              <p:cNvSpPr/>
              <p:nvPr/>
            </p:nvSpPr>
            <p:spPr bwMode="auto">
              <a:xfrm>
                <a:off x="9585325" y="2052638"/>
                <a:ext cx="76200" cy="65088"/>
              </a:xfrm>
              <a:custGeom>
                <a:avLst/>
                <a:gdLst>
                  <a:gd name="T0" fmla="*/ 6 w 14"/>
                  <a:gd name="T1" fmla="*/ 0 h 12"/>
                  <a:gd name="T2" fmla="*/ 0 w 14"/>
                  <a:gd name="T3" fmla="*/ 6 h 12"/>
                  <a:gd name="T4" fmla="*/ 6 w 14"/>
                  <a:gd name="T5" fmla="*/ 12 h 12"/>
                  <a:gd name="T6" fmla="*/ 14 w 14"/>
                  <a:gd name="T7" fmla="*/ 6 h 12"/>
                  <a:gd name="T8" fmla="*/ 6 w 14"/>
                  <a:gd name="T9" fmla="*/ 0 h 12"/>
                </a:gdLst>
                <a:ahLst/>
                <a:cxnLst>
                  <a:cxn ang="0">
                    <a:pos x="T0" y="T1"/>
                  </a:cxn>
                  <a:cxn ang="0">
                    <a:pos x="T2" y="T3"/>
                  </a:cxn>
                  <a:cxn ang="0">
                    <a:pos x="T4" y="T5"/>
                  </a:cxn>
                  <a:cxn ang="0">
                    <a:pos x="T6" y="T7"/>
                  </a:cxn>
                  <a:cxn ang="0">
                    <a:pos x="T8" y="T9"/>
                  </a:cxn>
                </a:cxnLst>
                <a:rect l="0" t="0" r="r" b="b"/>
                <a:pathLst>
                  <a:path w="14" h="12">
                    <a:moveTo>
                      <a:pt x="6" y="0"/>
                    </a:moveTo>
                    <a:cubicBezTo>
                      <a:pt x="3" y="0"/>
                      <a:pt x="0" y="3"/>
                      <a:pt x="0" y="6"/>
                    </a:cubicBezTo>
                    <a:cubicBezTo>
                      <a:pt x="0" y="9"/>
                      <a:pt x="3" y="12"/>
                      <a:pt x="6" y="12"/>
                    </a:cubicBezTo>
                    <a:cubicBezTo>
                      <a:pt x="11" y="12"/>
                      <a:pt x="14" y="9"/>
                      <a:pt x="14" y="6"/>
                    </a:cubicBezTo>
                    <a:cubicBezTo>
                      <a:pt x="14" y="3"/>
                      <a:pt x="11"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sp>
            <p:nvSpPr>
              <p:cNvPr id="162" name="Oval 15"/>
              <p:cNvSpPr>
                <a:spLocks noChangeArrowheads="1"/>
              </p:cNvSpPr>
              <p:nvPr/>
            </p:nvSpPr>
            <p:spPr bwMode="auto">
              <a:xfrm>
                <a:off x="9278938" y="1809750"/>
                <a:ext cx="90488" cy="857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grpSp>
        <p:sp>
          <p:nvSpPr>
            <p:cNvPr id="152" name="Freeform 19"/>
            <p:cNvSpPr>
              <a:spLocks noEditPoints="1"/>
            </p:cNvSpPr>
            <p:nvPr/>
          </p:nvSpPr>
          <p:spPr bwMode="auto">
            <a:xfrm>
              <a:off x="1728892" y="4148165"/>
              <a:ext cx="222347" cy="222983"/>
            </a:xfrm>
            <a:custGeom>
              <a:avLst/>
              <a:gdLst>
                <a:gd name="T0" fmla="*/ 175 w 206"/>
                <a:gd name="T1" fmla="*/ 0 h 206"/>
                <a:gd name="T2" fmla="*/ 0 w 206"/>
                <a:gd name="T3" fmla="*/ 31 h 206"/>
                <a:gd name="T4" fmla="*/ 31 w 206"/>
                <a:gd name="T5" fmla="*/ 206 h 206"/>
                <a:gd name="T6" fmla="*/ 206 w 206"/>
                <a:gd name="T7" fmla="*/ 175 h 206"/>
                <a:gd name="T8" fmla="*/ 27 w 206"/>
                <a:gd name="T9" fmla="*/ 181 h 206"/>
                <a:gd name="T10" fmla="*/ 22 w 206"/>
                <a:gd name="T11" fmla="*/ 190 h 206"/>
                <a:gd name="T12" fmla="*/ 37 w 206"/>
                <a:gd name="T13" fmla="*/ 96 h 206"/>
                <a:gd name="T14" fmla="*/ 47 w 206"/>
                <a:gd name="T15" fmla="*/ 75 h 206"/>
                <a:gd name="T16" fmla="*/ 81 w 206"/>
                <a:gd name="T17" fmla="*/ 75 h 206"/>
                <a:gd name="T18" fmla="*/ 54 w 206"/>
                <a:gd name="T19" fmla="*/ 89 h 206"/>
                <a:gd name="T20" fmla="*/ 27 w 206"/>
                <a:gd name="T21" fmla="*/ 181 h 206"/>
                <a:gd name="T22" fmla="*/ 52 w 206"/>
                <a:gd name="T23" fmla="*/ 126 h 206"/>
                <a:gd name="T24" fmla="*/ 54 w 206"/>
                <a:gd name="T25" fmla="*/ 117 h 206"/>
                <a:gd name="T26" fmla="*/ 105 w 206"/>
                <a:gd name="T27" fmla="*/ 76 h 206"/>
                <a:gd name="T28" fmla="*/ 21 w 206"/>
                <a:gd name="T29" fmla="*/ 76 h 206"/>
                <a:gd name="T30" fmla="*/ 24 w 206"/>
                <a:gd name="T31" fmla="*/ 101 h 206"/>
                <a:gd name="T32" fmla="*/ 12 w 206"/>
                <a:gd name="T33" fmla="*/ 76 h 206"/>
                <a:gd name="T34" fmla="*/ 114 w 206"/>
                <a:gd name="T35" fmla="*/ 76 h 206"/>
                <a:gd name="T36" fmla="*/ 158 w 206"/>
                <a:gd name="T37" fmla="*/ 68 h 206"/>
                <a:gd name="T38" fmla="*/ 131 w 206"/>
                <a:gd name="T39" fmla="*/ 26 h 206"/>
                <a:gd name="T40" fmla="*/ 184 w 206"/>
                <a:gd name="T41" fmla="*/ 51 h 206"/>
                <a:gd name="T42" fmla="*/ 177 w 206"/>
                <a:gd name="T43" fmla="*/ 57 h 206"/>
                <a:gd name="T44" fmla="*/ 179 w 206"/>
                <a:gd name="T45" fmla="*/ 49 h 206"/>
                <a:gd name="T46" fmla="*/ 136 w 206"/>
                <a:gd name="T47" fmla="*/ 29 h 206"/>
                <a:gd name="T48" fmla="*/ 158 w 206"/>
                <a:gd name="T49" fmla="*/ 63 h 206"/>
                <a:gd name="T50" fmla="*/ 158 w 206"/>
                <a:gd name="T51" fmla="*/ 68 h 206"/>
                <a:gd name="T52" fmla="*/ 202 w 206"/>
                <a:gd name="T53" fmla="*/ 86 h 206"/>
                <a:gd name="T54" fmla="*/ 161 w 206"/>
                <a:gd name="T55" fmla="*/ 57 h 206"/>
                <a:gd name="T56" fmla="*/ 153 w 206"/>
                <a:gd name="T57" fmla="*/ 47 h 206"/>
                <a:gd name="T58" fmla="*/ 161 w 206"/>
                <a:gd name="T59" fmla="*/ 30 h 206"/>
                <a:gd name="T60" fmla="*/ 162 w 206"/>
                <a:gd name="T61" fmla="*/ 47 h 206"/>
                <a:gd name="T62" fmla="*/ 200 w 206"/>
                <a:gd name="T63" fmla="*/ 82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6" h="206">
                  <a:moveTo>
                    <a:pt x="206" y="31"/>
                  </a:moveTo>
                  <a:cubicBezTo>
                    <a:pt x="206" y="14"/>
                    <a:pt x="192" y="0"/>
                    <a:pt x="175" y="0"/>
                  </a:cubicBezTo>
                  <a:cubicBezTo>
                    <a:pt x="31" y="0"/>
                    <a:pt x="31" y="0"/>
                    <a:pt x="31" y="0"/>
                  </a:cubicBezTo>
                  <a:cubicBezTo>
                    <a:pt x="14" y="0"/>
                    <a:pt x="0" y="14"/>
                    <a:pt x="0" y="31"/>
                  </a:cubicBezTo>
                  <a:cubicBezTo>
                    <a:pt x="0" y="175"/>
                    <a:pt x="0" y="175"/>
                    <a:pt x="0" y="175"/>
                  </a:cubicBezTo>
                  <a:cubicBezTo>
                    <a:pt x="0" y="192"/>
                    <a:pt x="14" y="206"/>
                    <a:pt x="31" y="206"/>
                  </a:cubicBezTo>
                  <a:cubicBezTo>
                    <a:pt x="175" y="206"/>
                    <a:pt x="175" y="206"/>
                    <a:pt x="175" y="206"/>
                  </a:cubicBezTo>
                  <a:cubicBezTo>
                    <a:pt x="192" y="206"/>
                    <a:pt x="206" y="192"/>
                    <a:pt x="206" y="175"/>
                  </a:cubicBezTo>
                  <a:lnTo>
                    <a:pt x="206" y="31"/>
                  </a:lnTo>
                  <a:close/>
                  <a:moveTo>
                    <a:pt x="27" y="181"/>
                  </a:moveTo>
                  <a:cubicBezTo>
                    <a:pt x="27" y="184"/>
                    <a:pt x="25" y="190"/>
                    <a:pt x="22" y="190"/>
                  </a:cubicBezTo>
                  <a:cubicBezTo>
                    <a:pt x="22" y="190"/>
                    <a:pt x="22" y="190"/>
                    <a:pt x="22" y="190"/>
                  </a:cubicBezTo>
                  <a:cubicBezTo>
                    <a:pt x="20" y="190"/>
                    <a:pt x="18" y="184"/>
                    <a:pt x="17" y="182"/>
                  </a:cubicBezTo>
                  <a:cubicBezTo>
                    <a:pt x="14" y="144"/>
                    <a:pt x="26" y="112"/>
                    <a:pt x="37" y="96"/>
                  </a:cubicBezTo>
                  <a:cubicBezTo>
                    <a:pt x="41" y="91"/>
                    <a:pt x="45" y="86"/>
                    <a:pt x="48" y="82"/>
                  </a:cubicBezTo>
                  <a:cubicBezTo>
                    <a:pt x="48" y="80"/>
                    <a:pt x="47" y="78"/>
                    <a:pt x="47" y="75"/>
                  </a:cubicBezTo>
                  <a:cubicBezTo>
                    <a:pt x="47" y="66"/>
                    <a:pt x="55" y="58"/>
                    <a:pt x="64" y="58"/>
                  </a:cubicBezTo>
                  <a:cubicBezTo>
                    <a:pt x="73" y="58"/>
                    <a:pt x="81" y="66"/>
                    <a:pt x="81" y="75"/>
                  </a:cubicBezTo>
                  <a:cubicBezTo>
                    <a:pt x="81" y="85"/>
                    <a:pt x="73" y="92"/>
                    <a:pt x="64" y="92"/>
                  </a:cubicBezTo>
                  <a:cubicBezTo>
                    <a:pt x="60" y="92"/>
                    <a:pt x="57" y="91"/>
                    <a:pt x="54" y="89"/>
                  </a:cubicBezTo>
                  <a:cubicBezTo>
                    <a:pt x="51" y="93"/>
                    <a:pt x="48" y="99"/>
                    <a:pt x="44" y="104"/>
                  </a:cubicBezTo>
                  <a:cubicBezTo>
                    <a:pt x="30" y="125"/>
                    <a:pt x="24" y="153"/>
                    <a:pt x="27" y="181"/>
                  </a:cubicBezTo>
                  <a:close/>
                  <a:moveTo>
                    <a:pt x="63" y="127"/>
                  </a:moveTo>
                  <a:cubicBezTo>
                    <a:pt x="59" y="127"/>
                    <a:pt x="55" y="127"/>
                    <a:pt x="52" y="126"/>
                  </a:cubicBezTo>
                  <a:cubicBezTo>
                    <a:pt x="49" y="125"/>
                    <a:pt x="48" y="123"/>
                    <a:pt x="48" y="121"/>
                  </a:cubicBezTo>
                  <a:cubicBezTo>
                    <a:pt x="49" y="118"/>
                    <a:pt x="51" y="117"/>
                    <a:pt x="54" y="117"/>
                  </a:cubicBezTo>
                  <a:cubicBezTo>
                    <a:pt x="57" y="118"/>
                    <a:pt x="60" y="118"/>
                    <a:pt x="63" y="118"/>
                  </a:cubicBezTo>
                  <a:cubicBezTo>
                    <a:pt x="86" y="118"/>
                    <a:pt x="105" y="99"/>
                    <a:pt x="105" y="76"/>
                  </a:cubicBezTo>
                  <a:cubicBezTo>
                    <a:pt x="105" y="53"/>
                    <a:pt x="86" y="34"/>
                    <a:pt x="63" y="34"/>
                  </a:cubicBezTo>
                  <a:cubicBezTo>
                    <a:pt x="40" y="34"/>
                    <a:pt x="21" y="53"/>
                    <a:pt x="21" y="76"/>
                  </a:cubicBezTo>
                  <a:cubicBezTo>
                    <a:pt x="21" y="83"/>
                    <a:pt x="23" y="89"/>
                    <a:pt x="26" y="95"/>
                  </a:cubicBezTo>
                  <a:cubicBezTo>
                    <a:pt x="27" y="98"/>
                    <a:pt x="26" y="100"/>
                    <a:pt x="24" y="101"/>
                  </a:cubicBezTo>
                  <a:cubicBezTo>
                    <a:pt x="22" y="103"/>
                    <a:pt x="19" y="102"/>
                    <a:pt x="18" y="99"/>
                  </a:cubicBezTo>
                  <a:cubicBezTo>
                    <a:pt x="14" y="92"/>
                    <a:pt x="12" y="84"/>
                    <a:pt x="12" y="76"/>
                  </a:cubicBezTo>
                  <a:cubicBezTo>
                    <a:pt x="12" y="48"/>
                    <a:pt x="35" y="25"/>
                    <a:pt x="63" y="25"/>
                  </a:cubicBezTo>
                  <a:cubicBezTo>
                    <a:pt x="91" y="25"/>
                    <a:pt x="114" y="48"/>
                    <a:pt x="114" y="76"/>
                  </a:cubicBezTo>
                  <a:cubicBezTo>
                    <a:pt x="114" y="104"/>
                    <a:pt x="91" y="127"/>
                    <a:pt x="63" y="127"/>
                  </a:cubicBezTo>
                  <a:close/>
                  <a:moveTo>
                    <a:pt x="158" y="68"/>
                  </a:moveTo>
                  <a:cubicBezTo>
                    <a:pt x="154" y="68"/>
                    <a:pt x="149" y="67"/>
                    <a:pt x="145" y="65"/>
                  </a:cubicBezTo>
                  <a:cubicBezTo>
                    <a:pt x="131" y="58"/>
                    <a:pt x="124" y="41"/>
                    <a:pt x="131" y="26"/>
                  </a:cubicBezTo>
                  <a:cubicBezTo>
                    <a:pt x="138" y="12"/>
                    <a:pt x="155" y="6"/>
                    <a:pt x="170" y="13"/>
                  </a:cubicBezTo>
                  <a:cubicBezTo>
                    <a:pt x="184" y="19"/>
                    <a:pt x="190" y="37"/>
                    <a:pt x="184" y="51"/>
                  </a:cubicBezTo>
                  <a:cubicBezTo>
                    <a:pt x="183" y="53"/>
                    <a:pt x="181" y="55"/>
                    <a:pt x="180" y="57"/>
                  </a:cubicBezTo>
                  <a:cubicBezTo>
                    <a:pt x="179" y="58"/>
                    <a:pt x="178" y="58"/>
                    <a:pt x="177" y="57"/>
                  </a:cubicBezTo>
                  <a:cubicBezTo>
                    <a:pt x="175" y="56"/>
                    <a:pt x="175" y="55"/>
                    <a:pt x="176" y="54"/>
                  </a:cubicBezTo>
                  <a:cubicBezTo>
                    <a:pt x="177" y="52"/>
                    <a:pt x="178" y="51"/>
                    <a:pt x="179" y="49"/>
                  </a:cubicBezTo>
                  <a:cubicBezTo>
                    <a:pt x="185" y="37"/>
                    <a:pt x="180" y="23"/>
                    <a:pt x="168" y="17"/>
                  </a:cubicBezTo>
                  <a:cubicBezTo>
                    <a:pt x="156" y="12"/>
                    <a:pt x="142" y="17"/>
                    <a:pt x="136" y="29"/>
                  </a:cubicBezTo>
                  <a:cubicBezTo>
                    <a:pt x="130" y="40"/>
                    <a:pt x="135" y="55"/>
                    <a:pt x="147" y="60"/>
                  </a:cubicBezTo>
                  <a:cubicBezTo>
                    <a:pt x="151" y="62"/>
                    <a:pt x="154" y="63"/>
                    <a:pt x="158" y="63"/>
                  </a:cubicBezTo>
                  <a:cubicBezTo>
                    <a:pt x="160" y="63"/>
                    <a:pt x="161" y="64"/>
                    <a:pt x="161" y="65"/>
                  </a:cubicBezTo>
                  <a:cubicBezTo>
                    <a:pt x="161" y="67"/>
                    <a:pt x="160" y="68"/>
                    <a:pt x="158" y="68"/>
                  </a:cubicBezTo>
                  <a:close/>
                  <a:moveTo>
                    <a:pt x="202" y="86"/>
                  </a:moveTo>
                  <a:cubicBezTo>
                    <a:pt x="202" y="86"/>
                    <a:pt x="202" y="86"/>
                    <a:pt x="202" y="86"/>
                  </a:cubicBezTo>
                  <a:cubicBezTo>
                    <a:pt x="201" y="87"/>
                    <a:pt x="200" y="88"/>
                    <a:pt x="198" y="87"/>
                  </a:cubicBezTo>
                  <a:cubicBezTo>
                    <a:pt x="178" y="80"/>
                    <a:pt x="167" y="67"/>
                    <a:pt x="161" y="57"/>
                  </a:cubicBezTo>
                  <a:cubicBezTo>
                    <a:pt x="159" y="54"/>
                    <a:pt x="158" y="51"/>
                    <a:pt x="157" y="48"/>
                  </a:cubicBezTo>
                  <a:cubicBezTo>
                    <a:pt x="155" y="48"/>
                    <a:pt x="154" y="47"/>
                    <a:pt x="153" y="47"/>
                  </a:cubicBezTo>
                  <a:cubicBezTo>
                    <a:pt x="148" y="45"/>
                    <a:pt x="146" y="39"/>
                    <a:pt x="148" y="34"/>
                  </a:cubicBezTo>
                  <a:cubicBezTo>
                    <a:pt x="151" y="29"/>
                    <a:pt x="156" y="27"/>
                    <a:pt x="161" y="30"/>
                  </a:cubicBezTo>
                  <a:cubicBezTo>
                    <a:pt x="166" y="32"/>
                    <a:pt x="168" y="38"/>
                    <a:pt x="166" y="42"/>
                  </a:cubicBezTo>
                  <a:cubicBezTo>
                    <a:pt x="165" y="44"/>
                    <a:pt x="163" y="46"/>
                    <a:pt x="162" y="47"/>
                  </a:cubicBezTo>
                  <a:cubicBezTo>
                    <a:pt x="163" y="49"/>
                    <a:pt x="164" y="52"/>
                    <a:pt x="166" y="55"/>
                  </a:cubicBezTo>
                  <a:cubicBezTo>
                    <a:pt x="173" y="67"/>
                    <a:pt x="185" y="77"/>
                    <a:pt x="200" y="82"/>
                  </a:cubicBezTo>
                  <a:cubicBezTo>
                    <a:pt x="202" y="83"/>
                    <a:pt x="202" y="84"/>
                    <a:pt x="202" y="86"/>
                  </a:cubicBezTo>
                  <a:close/>
                </a:path>
              </a:pathLst>
            </a:custGeom>
            <a:solidFill>
              <a:schemeClr val="accent2"/>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grpSp>
          <p:nvGrpSpPr>
            <p:cNvPr id="153" name="组合 152"/>
            <p:cNvGrpSpPr/>
            <p:nvPr/>
          </p:nvGrpSpPr>
          <p:grpSpPr>
            <a:xfrm>
              <a:off x="1488391" y="4145096"/>
              <a:ext cx="222030" cy="222983"/>
              <a:chOff x="2473325" y="1495425"/>
              <a:chExt cx="1109663" cy="1114425"/>
            </a:xfrm>
            <a:solidFill>
              <a:schemeClr val="accent5"/>
            </a:solidFill>
          </p:grpSpPr>
          <p:sp>
            <p:nvSpPr>
              <p:cNvPr id="154" name="Freeform 28"/>
              <p:cNvSpPr>
                <a:spLocks noEditPoints="1"/>
              </p:cNvSpPr>
              <p:nvPr/>
            </p:nvSpPr>
            <p:spPr bwMode="auto">
              <a:xfrm>
                <a:off x="2651125" y="1998663"/>
                <a:ext cx="571500" cy="384175"/>
              </a:xfrm>
              <a:custGeom>
                <a:avLst/>
                <a:gdLst>
                  <a:gd name="T0" fmla="*/ 53 w 106"/>
                  <a:gd name="T1" fmla="*/ 1 h 71"/>
                  <a:gd name="T2" fmla="*/ 0 w 106"/>
                  <a:gd name="T3" fmla="*/ 37 h 71"/>
                  <a:gd name="T4" fmla="*/ 53 w 106"/>
                  <a:gd name="T5" fmla="*/ 70 h 71"/>
                  <a:gd name="T6" fmla="*/ 106 w 106"/>
                  <a:gd name="T7" fmla="*/ 31 h 71"/>
                  <a:gd name="T8" fmla="*/ 53 w 106"/>
                  <a:gd name="T9" fmla="*/ 1 h 71"/>
                  <a:gd name="T10" fmla="*/ 73 w 106"/>
                  <a:gd name="T11" fmla="*/ 50 h 71"/>
                  <a:gd name="T12" fmla="*/ 29 w 106"/>
                  <a:gd name="T13" fmla="*/ 58 h 71"/>
                  <a:gd name="T14" fmla="*/ 21 w 106"/>
                  <a:gd name="T15" fmla="*/ 45 h 71"/>
                  <a:gd name="T16" fmla="*/ 47 w 106"/>
                  <a:gd name="T17" fmla="*/ 14 h 71"/>
                  <a:gd name="T18" fmla="*/ 73 w 106"/>
                  <a:gd name="T19" fmla="*/ 5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71">
                    <a:moveTo>
                      <a:pt x="53" y="1"/>
                    </a:moveTo>
                    <a:cubicBezTo>
                      <a:pt x="24" y="2"/>
                      <a:pt x="0" y="18"/>
                      <a:pt x="0" y="37"/>
                    </a:cubicBezTo>
                    <a:cubicBezTo>
                      <a:pt x="0" y="57"/>
                      <a:pt x="24" y="71"/>
                      <a:pt x="53" y="70"/>
                    </a:cubicBezTo>
                    <a:cubicBezTo>
                      <a:pt x="82" y="69"/>
                      <a:pt x="106" y="50"/>
                      <a:pt x="106" y="31"/>
                    </a:cubicBezTo>
                    <a:cubicBezTo>
                      <a:pt x="106" y="12"/>
                      <a:pt x="82" y="0"/>
                      <a:pt x="53" y="1"/>
                    </a:cubicBezTo>
                    <a:close/>
                    <a:moveTo>
                      <a:pt x="73" y="50"/>
                    </a:moveTo>
                    <a:cubicBezTo>
                      <a:pt x="64" y="61"/>
                      <a:pt x="46" y="67"/>
                      <a:pt x="29" y="58"/>
                    </a:cubicBezTo>
                    <a:cubicBezTo>
                      <a:pt x="21" y="53"/>
                      <a:pt x="21" y="45"/>
                      <a:pt x="21" y="45"/>
                    </a:cubicBezTo>
                    <a:cubicBezTo>
                      <a:pt x="21" y="45"/>
                      <a:pt x="18" y="17"/>
                      <a:pt x="47" y="14"/>
                    </a:cubicBezTo>
                    <a:cubicBezTo>
                      <a:pt x="77" y="10"/>
                      <a:pt x="82" y="38"/>
                      <a:pt x="73"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sp>
            <p:nvSpPr>
              <p:cNvPr id="155" name="Freeform 29"/>
              <p:cNvSpPr/>
              <p:nvPr/>
            </p:nvSpPr>
            <p:spPr bwMode="auto">
              <a:xfrm>
                <a:off x="2925763" y="2160588"/>
                <a:ext cx="47625" cy="49213"/>
              </a:xfrm>
              <a:custGeom>
                <a:avLst/>
                <a:gdLst>
                  <a:gd name="T0" fmla="*/ 2 w 9"/>
                  <a:gd name="T1" fmla="*/ 1 h 9"/>
                  <a:gd name="T2" fmla="*/ 1 w 9"/>
                  <a:gd name="T3" fmla="*/ 7 h 9"/>
                  <a:gd name="T4" fmla="*/ 6 w 9"/>
                  <a:gd name="T5" fmla="*/ 7 h 9"/>
                  <a:gd name="T6" fmla="*/ 8 w 9"/>
                  <a:gd name="T7" fmla="*/ 2 h 9"/>
                  <a:gd name="T8" fmla="*/ 2 w 9"/>
                  <a:gd name="T9" fmla="*/ 1 h 9"/>
                </a:gdLst>
                <a:ahLst/>
                <a:cxnLst>
                  <a:cxn ang="0">
                    <a:pos x="T0" y="T1"/>
                  </a:cxn>
                  <a:cxn ang="0">
                    <a:pos x="T2" y="T3"/>
                  </a:cxn>
                  <a:cxn ang="0">
                    <a:pos x="T4" y="T5"/>
                  </a:cxn>
                  <a:cxn ang="0">
                    <a:pos x="T6" y="T7"/>
                  </a:cxn>
                  <a:cxn ang="0">
                    <a:pos x="T8" y="T9"/>
                  </a:cxn>
                </a:cxnLst>
                <a:rect l="0" t="0" r="r" b="b"/>
                <a:pathLst>
                  <a:path w="9" h="9">
                    <a:moveTo>
                      <a:pt x="2" y="1"/>
                    </a:moveTo>
                    <a:cubicBezTo>
                      <a:pt x="0" y="3"/>
                      <a:pt x="0" y="5"/>
                      <a:pt x="1" y="7"/>
                    </a:cubicBezTo>
                    <a:cubicBezTo>
                      <a:pt x="2" y="9"/>
                      <a:pt x="4" y="9"/>
                      <a:pt x="6" y="7"/>
                    </a:cubicBezTo>
                    <a:cubicBezTo>
                      <a:pt x="8" y="6"/>
                      <a:pt x="9" y="4"/>
                      <a:pt x="8" y="2"/>
                    </a:cubicBezTo>
                    <a:cubicBezTo>
                      <a:pt x="7" y="0"/>
                      <a:pt x="5" y="0"/>
                      <a:pt x="2"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sp>
            <p:nvSpPr>
              <p:cNvPr id="156" name="Freeform 30"/>
              <p:cNvSpPr/>
              <p:nvPr/>
            </p:nvSpPr>
            <p:spPr bwMode="auto">
              <a:xfrm>
                <a:off x="2813050" y="2187575"/>
                <a:ext cx="107950" cy="98425"/>
              </a:xfrm>
              <a:custGeom>
                <a:avLst/>
                <a:gdLst>
                  <a:gd name="T0" fmla="*/ 9 w 20"/>
                  <a:gd name="T1" fmla="*/ 0 h 18"/>
                  <a:gd name="T2" fmla="*/ 0 w 20"/>
                  <a:gd name="T3" fmla="*/ 10 h 18"/>
                  <a:gd name="T4" fmla="*/ 10 w 20"/>
                  <a:gd name="T5" fmla="*/ 17 h 18"/>
                  <a:gd name="T6" fmla="*/ 20 w 20"/>
                  <a:gd name="T7" fmla="*/ 8 h 18"/>
                  <a:gd name="T8" fmla="*/ 9 w 20"/>
                  <a:gd name="T9" fmla="*/ 0 h 18"/>
                </a:gdLst>
                <a:ahLst/>
                <a:cxnLst>
                  <a:cxn ang="0">
                    <a:pos x="T0" y="T1"/>
                  </a:cxn>
                  <a:cxn ang="0">
                    <a:pos x="T2" y="T3"/>
                  </a:cxn>
                  <a:cxn ang="0">
                    <a:pos x="T4" y="T5"/>
                  </a:cxn>
                  <a:cxn ang="0">
                    <a:pos x="T6" y="T7"/>
                  </a:cxn>
                  <a:cxn ang="0">
                    <a:pos x="T8" y="T9"/>
                  </a:cxn>
                </a:cxnLst>
                <a:rect l="0" t="0" r="r" b="b"/>
                <a:pathLst>
                  <a:path w="20" h="18">
                    <a:moveTo>
                      <a:pt x="9" y="0"/>
                    </a:moveTo>
                    <a:cubicBezTo>
                      <a:pt x="4" y="1"/>
                      <a:pt x="0" y="6"/>
                      <a:pt x="0" y="10"/>
                    </a:cubicBezTo>
                    <a:cubicBezTo>
                      <a:pt x="0" y="15"/>
                      <a:pt x="4" y="18"/>
                      <a:pt x="10" y="17"/>
                    </a:cubicBezTo>
                    <a:cubicBezTo>
                      <a:pt x="15" y="17"/>
                      <a:pt x="20" y="12"/>
                      <a:pt x="20" y="8"/>
                    </a:cubicBezTo>
                    <a:cubicBezTo>
                      <a:pt x="20" y="3"/>
                      <a:pt x="16"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sp>
            <p:nvSpPr>
              <p:cNvPr id="157" name="Freeform 31"/>
              <p:cNvSpPr>
                <a:spLocks noEditPoints="1"/>
              </p:cNvSpPr>
              <p:nvPr/>
            </p:nvSpPr>
            <p:spPr bwMode="auto">
              <a:xfrm>
                <a:off x="2473325" y="1495425"/>
                <a:ext cx="1109663" cy="1114425"/>
              </a:xfrm>
              <a:custGeom>
                <a:avLst/>
                <a:gdLst>
                  <a:gd name="T0" fmla="*/ 175 w 206"/>
                  <a:gd name="T1" fmla="*/ 0 h 206"/>
                  <a:gd name="T2" fmla="*/ 31 w 206"/>
                  <a:gd name="T3" fmla="*/ 0 h 206"/>
                  <a:gd name="T4" fmla="*/ 0 w 206"/>
                  <a:gd name="T5" fmla="*/ 31 h 206"/>
                  <a:gd name="T6" fmla="*/ 0 w 206"/>
                  <a:gd name="T7" fmla="*/ 175 h 206"/>
                  <a:gd name="T8" fmla="*/ 31 w 206"/>
                  <a:gd name="T9" fmla="*/ 206 h 206"/>
                  <a:gd name="T10" fmla="*/ 175 w 206"/>
                  <a:gd name="T11" fmla="*/ 206 h 206"/>
                  <a:gd name="T12" fmla="*/ 206 w 206"/>
                  <a:gd name="T13" fmla="*/ 175 h 206"/>
                  <a:gd name="T14" fmla="*/ 206 w 206"/>
                  <a:gd name="T15" fmla="*/ 31 h 206"/>
                  <a:gd name="T16" fmla="*/ 175 w 206"/>
                  <a:gd name="T17" fmla="*/ 0 h 206"/>
                  <a:gd name="T18" fmla="*/ 165 w 206"/>
                  <a:gd name="T19" fmla="*/ 137 h 206"/>
                  <a:gd name="T20" fmla="*/ 84 w 206"/>
                  <a:gd name="T21" fmla="*/ 172 h 206"/>
                  <a:gd name="T22" fmla="*/ 17 w 206"/>
                  <a:gd name="T23" fmla="*/ 127 h 206"/>
                  <a:gd name="T24" fmla="*/ 29 w 206"/>
                  <a:gd name="T25" fmla="*/ 92 h 206"/>
                  <a:gd name="T26" fmla="*/ 76 w 206"/>
                  <a:gd name="T27" fmla="*/ 54 h 206"/>
                  <a:gd name="T28" fmla="*/ 103 w 206"/>
                  <a:gd name="T29" fmla="*/ 68 h 206"/>
                  <a:gd name="T30" fmla="*/ 109 w 206"/>
                  <a:gd name="T31" fmla="*/ 77 h 206"/>
                  <a:gd name="T32" fmla="*/ 143 w 206"/>
                  <a:gd name="T33" fmla="*/ 75 h 206"/>
                  <a:gd name="T34" fmla="*/ 145 w 206"/>
                  <a:gd name="T35" fmla="*/ 95 h 206"/>
                  <a:gd name="T36" fmla="*/ 148 w 206"/>
                  <a:gd name="T37" fmla="*/ 100 h 206"/>
                  <a:gd name="T38" fmla="*/ 165 w 206"/>
                  <a:gd name="T39" fmla="*/ 137 h 206"/>
                  <a:gd name="T40" fmla="*/ 141 w 206"/>
                  <a:gd name="T41" fmla="*/ 66 h 206"/>
                  <a:gd name="T42" fmla="*/ 136 w 206"/>
                  <a:gd name="T43" fmla="*/ 62 h 206"/>
                  <a:gd name="T44" fmla="*/ 141 w 206"/>
                  <a:gd name="T45" fmla="*/ 57 h 206"/>
                  <a:gd name="T46" fmla="*/ 167 w 206"/>
                  <a:gd name="T47" fmla="*/ 83 h 206"/>
                  <a:gd name="T48" fmla="*/ 167 w 206"/>
                  <a:gd name="T49" fmla="*/ 84 h 206"/>
                  <a:gd name="T50" fmla="*/ 162 w 206"/>
                  <a:gd name="T51" fmla="*/ 88 h 206"/>
                  <a:gd name="T52" fmla="*/ 158 w 206"/>
                  <a:gd name="T53" fmla="*/ 83 h 206"/>
                  <a:gd name="T54" fmla="*/ 141 w 206"/>
                  <a:gd name="T55" fmla="*/ 66 h 206"/>
                  <a:gd name="T56" fmla="*/ 191 w 206"/>
                  <a:gd name="T57" fmla="*/ 92 h 206"/>
                  <a:gd name="T58" fmla="*/ 191 w 206"/>
                  <a:gd name="T59" fmla="*/ 92 h 206"/>
                  <a:gd name="T60" fmla="*/ 185 w 206"/>
                  <a:gd name="T61" fmla="*/ 98 h 206"/>
                  <a:gd name="T62" fmla="*/ 178 w 206"/>
                  <a:gd name="T63" fmla="*/ 92 h 206"/>
                  <a:gd name="T64" fmla="*/ 179 w 206"/>
                  <a:gd name="T65" fmla="*/ 85 h 206"/>
                  <a:gd name="T66" fmla="*/ 177 w 206"/>
                  <a:gd name="T67" fmla="*/ 62 h 206"/>
                  <a:gd name="T68" fmla="*/ 142 w 206"/>
                  <a:gd name="T69" fmla="*/ 45 h 206"/>
                  <a:gd name="T70" fmla="*/ 136 w 206"/>
                  <a:gd name="T71" fmla="*/ 46 h 206"/>
                  <a:gd name="T72" fmla="*/ 129 w 206"/>
                  <a:gd name="T73" fmla="*/ 39 h 206"/>
                  <a:gd name="T74" fmla="*/ 134 w 206"/>
                  <a:gd name="T75" fmla="*/ 32 h 206"/>
                  <a:gd name="T76" fmla="*/ 134 w 206"/>
                  <a:gd name="T77" fmla="*/ 32 h 206"/>
                  <a:gd name="T78" fmla="*/ 135 w 206"/>
                  <a:gd name="T79" fmla="*/ 32 h 206"/>
                  <a:gd name="T80" fmla="*/ 159 w 206"/>
                  <a:gd name="T81" fmla="*/ 32 h 206"/>
                  <a:gd name="T82" fmla="*/ 191 w 206"/>
                  <a:gd name="T83" fmla="*/ 92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6" h="206">
                    <a:moveTo>
                      <a:pt x="175" y="0"/>
                    </a:moveTo>
                    <a:cubicBezTo>
                      <a:pt x="31" y="0"/>
                      <a:pt x="31" y="0"/>
                      <a:pt x="31" y="0"/>
                    </a:cubicBezTo>
                    <a:cubicBezTo>
                      <a:pt x="14" y="0"/>
                      <a:pt x="0" y="14"/>
                      <a:pt x="0" y="31"/>
                    </a:cubicBezTo>
                    <a:cubicBezTo>
                      <a:pt x="0" y="175"/>
                      <a:pt x="0" y="175"/>
                      <a:pt x="0" y="175"/>
                    </a:cubicBezTo>
                    <a:cubicBezTo>
                      <a:pt x="0" y="192"/>
                      <a:pt x="14" y="206"/>
                      <a:pt x="31" y="206"/>
                    </a:cubicBezTo>
                    <a:cubicBezTo>
                      <a:pt x="175" y="206"/>
                      <a:pt x="175" y="206"/>
                      <a:pt x="175" y="206"/>
                    </a:cubicBezTo>
                    <a:cubicBezTo>
                      <a:pt x="192" y="206"/>
                      <a:pt x="206" y="192"/>
                      <a:pt x="206" y="175"/>
                    </a:cubicBezTo>
                    <a:cubicBezTo>
                      <a:pt x="206" y="31"/>
                      <a:pt x="206" y="31"/>
                      <a:pt x="206" y="31"/>
                    </a:cubicBezTo>
                    <a:cubicBezTo>
                      <a:pt x="206" y="14"/>
                      <a:pt x="192" y="0"/>
                      <a:pt x="175" y="0"/>
                    </a:cubicBezTo>
                    <a:close/>
                    <a:moveTo>
                      <a:pt x="165" y="137"/>
                    </a:moveTo>
                    <a:cubicBezTo>
                      <a:pt x="153" y="162"/>
                      <a:pt x="113" y="175"/>
                      <a:pt x="84" y="172"/>
                    </a:cubicBezTo>
                    <a:cubicBezTo>
                      <a:pt x="56" y="170"/>
                      <a:pt x="20" y="161"/>
                      <a:pt x="17" y="127"/>
                    </a:cubicBezTo>
                    <a:cubicBezTo>
                      <a:pt x="17" y="127"/>
                      <a:pt x="15" y="112"/>
                      <a:pt x="29" y="92"/>
                    </a:cubicBezTo>
                    <a:cubicBezTo>
                      <a:pt x="29" y="92"/>
                      <a:pt x="51" y="62"/>
                      <a:pt x="76" y="54"/>
                    </a:cubicBezTo>
                    <a:cubicBezTo>
                      <a:pt x="100" y="46"/>
                      <a:pt x="103" y="60"/>
                      <a:pt x="103" y="68"/>
                    </a:cubicBezTo>
                    <a:cubicBezTo>
                      <a:pt x="102" y="75"/>
                      <a:pt x="99" y="80"/>
                      <a:pt x="109" y="77"/>
                    </a:cubicBezTo>
                    <a:cubicBezTo>
                      <a:pt x="109" y="77"/>
                      <a:pt x="133" y="65"/>
                      <a:pt x="143" y="75"/>
                    </a:cubicBezTo>
                    <a:cubicBezTo>
                      <a:pt x="151" y="84"/>
                      <a:pt x="145" y="95"/>
                      <a:pt x="145" y="95"/>
                    </a:cubicBezTo>
                    <a:cubicBezTo>
                      <a:pt x="145" y="95"/>
                      <a:pt x="141" y="98"/>
                      <a:pt x="148" y="100"/>
                    </a:cubicBezTo>
                    <a:cubicBezTo>
                      <a:pt x="155" y="101"/>
                      <a:pt x="177" y="111"/>
                      <a:pt x="165" y="137"/>
                    </a:cubicBezTo>
                    <a:close/>
                    <a:moveTo>
                      <a:pt x="141" y="66"/>
                    </a:moveTo>
                    <a:cubicBezTo>
                      <a:pt x="138" y="66"/>
                      <a:pt x="136" y="64"/>
                      <a:pt x="136" y="62"/>
                    </a:cubicBezTo>
                    <a:cubicBezTo>
                      <a:pt x="136" y="59"/>
                      <a:pt x="138" y="57"/>
                      <a:pt x="141" y="57"/>
                    </a:cubicBezTo>
                    <a:cubicBezTo>
                      <a:pt x="141" y="57"/>
                      <a:pt x="171" y="51"/>
                      <a:pt x="167" y="83"/>
                    </a:cubicBezTo>
                    <a:cubicBezTo>
                      <a:pt x="167" y="84"/>
                      <a:pt x="167" y="84"/>
                      <a:pt x="167" y="84"/>
                    </a:cubicBezTo>
                    <a:cubicBezTo>
                      <a:pt x="167" y="86"/>
                      <a:pt x="165" y="88"/>
                      <a:pt x="162" y="88"/>
                    </a:cubicBezTo>
                    <a:cubicBezTo>
                      <a:pt x="160" y="88"/>
                      <a:pt x="158" y="86"/>
                      <a:pt x="158" y="83"/>
                    </a:cubicBezTo>
                    <a:cubicBezTo>
                      <a:pt x="158" y="83"/>
                      <a:pt x="162" y="62"/>
                      <a:pt x="141" y="66"/>
                    </a:cubicBezTo>
                    <a:close/>
                    <a:moveTo>
                      <a:pt x="191" y="92"/>
                    </a:moveTo>
                    <a:cubicBezTo>
                      <a:pt x="191" y="92"/>
                      <a:pt x="191" y="92"/>
                      <a:pt x="191" y="92"/>
                    </a:cubicBezTo>
                    <a:cubicBezTo>
                      <a:pt x="191" y="98"/>
                      <a:pt x="188" y="98"/>
                      <a:pt x="185" y="98"/>
                    </a:cubicBezTo>
                    <a:cubicBezTo>
                      <a:pt x="181" y="98"/>
                      <a:pt x="178" y="96"/>
                      <a:pt x="178" y="92"/>
                    </a:cubicBezTo>
                    <a:cubicBezTo>
                      <a:pt x="178" y="88"/>
                      <a:pt x="179" y="85"/>
                      <a:pt x="179" y="85"/>
                    </a:cubicBezTo>
                    <a:cubicBezTo>
                      <a:pt x="180" y="84"/>
                      <a:pt x="183" y="75"/>
                      <a:pt x="177" y="62"/>
                    </a:cubicBezTo>
                    <a:cubicBezTo>
                      <a:pt x="166" y="44"/>
                      <a:pt x="145" y="44"/>
                      <a:pt x="142" y="45"/>
                    </a:cubicBezTo>
                    <a:cubicBezTo>
                      <a:pt x="140" y="46"/>
                      <a:pt x="136" y="46"/>
                      <a:pt x="136" y="46"/>
                    </a:cubicBezTo>
                    <a:cubicBezTo>
                      <a:pt x="132" y="46"/>
                      <a:pt x="129" y="43"/>
                      <a:pt x="129" y="39"/>
                    </a:cubicBezTo>
                    <a:cubicBezTo>
                      <a:pt x="129" y="36"/>
                      <a:pt x="131" y="33"/>
                      <a:pt x="134" y="32"/>
                    </a:cubicBezTo>
                    <a:cubicBezTo>
                      <a:pt x="134" y="32"/>
                      <a:pt x="134" y="32"/>
                      <a:pt x="134" y="32"/>
                    </a:cubicBezTo>
                    <a:cubicBezTo>
                      <a:pt x="135" y="32"/>
                      <a:pt x="135" y="32"/>
                      <a:pt x="135" y="32"/>
                    </a:cubicBezTo>
                    <a:cubicBezTo>
                      <a:pt x="138" y="31"/>
                      <a:pt x="149" y="29"/>
                      <a:pt x="159" y="32"/>
                    </a:cubicBezTo>
                    <a:cubicBezTo>
                      <a:pt x="177" y="36"/>
                      <a:pt x="203" y="54"/>
                      <a:pt x="191"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mn-ea"/>
                  <a:cs typeface="+mn-ea"/>
                </a:endParaRPr>
              </a:p>
            </p:txBody>
          </p:sp>
        </p:grpSp>
      </p:grpSp>
      <p:sp>
        <p:nvSpPr>
          <p:cNvPr id="2" name="标题 1"/>
          <p:cNvSpPr>
            <a:spLocks noGrp="1"/>
          </p:cNvSpPr>
          <p:nvPr>
            <p:ph type="title"/>
          </p:nvPr>
        </p:nvSpPr>
        <p:spPr/>
        <p:txBody>
          <a:bodyPr/>
          <a:lstStyle/>
          <a:p>
            <a:r>
              <a:rPr lang="zh-CN" altLang="en-US" dirty="0"/>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8"/>
                                        </p:tgtEl>
                                        <p:attrNameLst>
                                          <p:attrName>style.visibility</p:attrName>
                                        </p:attrNameLst>
                                      </p:cBhvr>
                                      <p:to>
                                        <p:strVal val="visible"/>
                                      </p:to>
                                    </p:set>
                                    <p:animEffect transition="in" filter="fade">
                                      <p:cBhvr>
                                        <p:cTn id="7" dur="750"/>
                                        <p:tgtEl>
                                          <p:spTgt spid="148"/>
                                        </p:tgtEl>
                                      </p:cBhvr>
                                    </p:animEffect>
                                    <p:anim calcmode="lin" valueType="num">
                                      <p:cBhvr>
                                        <p:cTn id="8" dur="750" fill="hold"/>
                                        <p:tgtEl>
                                          <p:spTgt spid="148"/>
                                        </p:tgtEl>
                                        <p:attrNameLst>
                                          <p:attrName>ppt_x</p:attrName>
                                        </p:attrNameLst>
                                      </p:cBhvr>
                                      <p:tavLst>
                                        <p:tav tm="0">
                                          <p:val>
                                            <p:strVal val="#ppt_x"/>
                                          </p:val>
                                        </p:tav>
                                        <p:tav tm="100000">
                                          <p:val>
                                            <p:strVal val="#ppt_x"/>
                                          </p:val>
                                        </p:tav>
                                      </p:tavLst>
                                    </p:anim>
                                    <p:anim calcmode="lin" valueType="num">
                                      <p:cBhvr>
                                        <p:cTn id="9" dur="750" fill="hold"/>
                                        <p:tgtEl>
                                          <p:spTgt spid="14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149"/>
                                        </p:tgtEl>
                                        <p:attrNameLst>
                                          <p:attrName>style.visibility</p:attrName>
                                        </p:attrNameLst>
                                      </p:cBhvr>
                                      <p:to>
                                        <p:strVal val="visible"/>
                                      </p:to>
                                    </p:set>
                                    <p:animEffect transition="in" filter="fade">
                                      <p:cBhvr>
                                        <p:cTn id="13" dur="500"/>
                                        <p:tgtEl>
                                          <p:spTgt spid="149"/>
                                        </p:tgtEl>
                                      </p:cBhvr>
                                    </p:animEffect>
                                  </p:childTnLst>
                                </p:cTn>
                              </p:par>
                            </p:childTnLst>
                          </p:cTn>
                        </p:par>
                        <p:par>
                          <p:cTn id="14" fill="hold">
                            <p:stCondLst>
                              <p:cond delay="1500"/>
                            </p:stCondLst>
                            <p:childTnLst>
                              <p:par>
                                <p:cTn id="15" presetID="37" presetClass="entr" presetSubtype="0" fill="hold" nodeType="afterEffect">
                                  <p:stCondLst>
                                    <p:cond delay="0"/>
                                  </p:stCondLst>
                                  <p:childTnLst>
                                    <p:set>
                                      <p:cBhvr>
                                        <p:cTn id="16" dur="1" fill="hold">
                                          <p:stCondLst>
                                            <p:cond delay="0"/>
                                          </p:stCondLst>
                                        </p:cTn>
                                        <p:tgtEl>
                                          <p:spTgt spid="147"/>
                                        </p:tgtEl>
                                        <p:attrNameLst>
                                          <p:attrName>style.visibility</p:attrName>
                                        </p:attrNameLst>
                                      </p:cBhvr>
                                      <p:to>
                                        <p:strVal val="visible"/>
                                      </p:to>
                                    </p:set>
                                    <p:animEffect transition="in" filter="fade">
                                      <p:cBhvr>
                                        <p:cTn id="17" dur="500"/>
                                        <p:tgtEl>
                                          <p:spTgt spid="147"/>
                                        </p:tgtEl>
                                      </p:cBhvr>
                                    </p:animEffect>
                                    <p:anim calcmode="lin" valueType="num">
                                      <p:cBhvr>
                                        <p:cTn id="18" dur="500" fill="hold"/>
                                        <p:tgtEl>
                                          <p:spTgt spid="147"/>
                                        </p:tgtEl>
                                        <p:attrNameLst>
                                          <p:attrName>ppt_x</p:attrName>
                                        </p:attrNameLst>
                                      </p:cBhvr>
                                      <p:tavLst>
                                        <p:tav tm="0">
                                          <p:val>
                                            <p:strVal val="#ppt_x"/>
                                          </p:val>
                                        </p:tav>
                                        <p:tav tm="100000">
                                          <p:val>
                                            <p:strVal val="#ppt_x"/>
                                          </p:val>
                                        </p:tav>
                                      </p:tavLst>
                                    </p:anim>
                                    <p:anim calcmode="lin" valueType="num">
                                      <p:cBhvr>
                                        <p:cTn id="19" dur="450" decel="100000" fill="hold"/>
                                        <p:tgtEl>
                                          <p:spTgt spid="147"/>
                                        </p:tgtEl>
                                        <p:attrNameLst>
                                          <p:attrName>ppt_y</p:attrName>
                                        </p:attrNameLst>
                                      </p:cBhvr>
                                      <p:tavLst>
                                        <p:tav tm="0">
                                          <p:val>
                                            <p:strVal val="#ppt_y+1"/>
                                          </p:val>
                                        </p:tav>
                                        <p:tav tm="100000">
                                          <p:val>
                                            <p:strVal val="#ppt_y-.03"/>
                                          </p:val>
                                        </p:tav>
                                      </p:tavLst>
                                    </p:anim>
                                    <p:anim calcmode="lin" valueType="num">
                                      <p:cBhvr>
                                        <p:cTn id="20" dur="50" accel="100000" fill="hold">
                                          <p:stCondLst>
                                            <p:cond delay="450"/>
                                          </p:stCondLst>
                                        </p:cTn>
                                        <p:tgtEl>
                                          <p:spTgt spid="147"/>
                                        </p:tgtEl>
                                        <p:attrNameLst>
                                          <p:attrName>ppt_y</p:attrName>
                                        </p:attrNameLst>
                                      </p:cBhvr>
                                      <p:tavLst>
                                        <p:tav tm="0">
                                          <p:val>
                                            <p:strVal val="#ppt_y-.03"/>
                                          </p:val>
                                        </p:tav>
                                        <p:tav tm="100000">
                                          <p:val>
                                            <p:strVal val="#ppt_y"/>
                                          </p:val>
                                        </p:tav>
                                      </p:tavLst>
                                    </p:anim>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126"/>
                                        </p:tgtEl>
                                        <p:attrNameLst>
                                          <p:attrName>style.visibility</p:attrName>
                                        </p:attrNameLst>
                                      </p:cBhvr>
                                      <p:to>
                                        <p:strVal val="visible"/>
                                      </p:to>
                                    </p:set>
                                    <p:anim calcmode="lin" valueType="num">
                                      <p:cBhvr>
                                        <p:cTn id="24" dur="500" fill="hold"/>
                                        <p:tgtEl>
                                          <p:spTgt spid="126"/>
                                        </p:tgtEl>
                                        <p:attrNameLst>
                                          <p:attrName>ppt_w</p:attrName>
                                        </p:attrNameLst>
                                      </p:cBhvr>
                                      <p:tavLst>
                                        <p:tav tm="0">
                                          <p:val>
                                            <p:fltVal val="0"/>
                                          </p:val>
                                        </p:tav>
                                        <p:tav tm="100000">
                                          <p:val>
                                            <p:strVal val="#ppt_w"/>
                                          </p:val>
                                        </p:tav>
                                      </p:tavLst>
                                    </p:anim>
                                    <p:anim calcmode="lin" valueType="num">
                                      <p:cBhvr>
                                        <p:cTn id="25" dur="500" fill="hold"/>
                                        <p:tgtEl>
                                          <p:spTgt spid="126"/>
                                        </p:tgtEl>
                                        <p:attrNameLst>
                                          <p:attrName>ppt_h</p:attrName>
                                        </p:attrNameLst>
                                      </p:cBhvr>
                                      <p:tavLst>
                                        <p:tav tm="0">
                                          <p:val>
                                            <p:fltVal val="0"/>
                                          </p:val>
                                        </p:tav>
                                        <p:tav tm="100000">
                                          <p:val>
                                            <p:strVal val="#ppt_h"/>
                                          </p:val>
                                        </p:tav>
                                      </p:tavLst>
                                    </p:anim>
                                    <p:animEffect transition="in" filter="fade">
                                      <p:cBhvr>
                                        <p:cTn id="26" dur="500"/>
                                        <p:tgtEl>
                                          <p:spTgt spid="126"/>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18"/>
                                        </p:tgtEl>
                                        <p:attrNameLst>
                                          <p:attrName>style.visibility</p:attrName>
                                        </p:attrNameLst>
                                      </p:cBhvr>
                                      <p:to>
                                        <p:strVal val="visible"/>
                                      </p:to>
                                    </p:set>
                                    <p:animEffect transition="in" filter="fade">
                                      <p:cBhvr>
                                        <p:cTn id="30" dur="500"/>
                                        <p:tgtEl>
                                          <p:spTgt spid="118"/>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119"/>
                                        </p:tgtEl>
                                        <p:attrNameLst>
                                          <p:attrName>style.visibility</p:attrName>
                                        </p:attrNameLst>
                                      </p:cBhvr>
                                      <p:to>
                                        <p:strVal val="visible"/>
                                      </p:to>
                                    </p:set>
                                    <p:animEffect transition="in" filter="fade">
                                      <p:cBhvr>
                                        <p:cTn id="34" dur="500"/>
                                        <p:tgtEl>
                                          <p:spTgt spid="119"/>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120"/>
                                        </p:tgtEl>
                                        <p:attrNameLst>
                                          <p:attrName>style.visibility</p:attrName>
                                        </p:attrNameLst>
                                      </p:cBhvr>
                                      <p:to>
                                        <p:strVal val="visible"/>
                                      </p:to>
                                    </p:set>
                                    <p:animEffect transition="in" filter="fade">
                                      <p:cBhvr>
                                        <p:cTn id="38" dur="500"/>
                                        <p:tgtEl>
                                          <p:spTgt spid="120"/>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121"/>
                                        </p:tgtEl>
                                        <p:attrNameLst>
                                          <p:attrName>style.visibility</p:attrName>
                                        </p:attrNameLst>
                                      </p:cBhvr>
                                      <p:to>
                                        <p:strVal val="visible"/>
                                      </p:to>
                                    </p:set>
                                    <p:animEffect transition="in" filter="fade">
                                      <p:cBhvr>
                                        <p:cTn id="42" dur="500"/>
                                        <p:tgtEl>
                                          <p:spTgt spid="121"/>
                                        </p:tgtEl>
                                      </p:cBhvr>
                                    </p:animEffect>
                                  </p:childTnLst>
                                </p:cTn>
                              </p:par>
                            </p:childTnLst>
                          </p:cTn>
                        </p:par>
                        <p:par>
                          <p:cTn id="43" fill="hold">
                            <p:stCondLst>
                              <p:cond delay="4500"/>
                            </p:stCondLst>
                            <p:childTnLst>
                              <p:par>
                                <p:cTn id="44" presetID="53" presetClass="entr" presetSubtype="16" fill="hold" grpId="0" nodeType="afterEffect">
                                  <p:stCondLst>
                                    <p:cond delay="0"/>
                                  </p:stCondLst>
                                  <p:childTnLst>
                                    <p:set>
                                      <p:cBhvr>
                                        <p:cTn id="45" dur="1" fill="hold">
                                          <p:stCondLst>
                                            <p:cond delay="0"/>
                                          </p:stCondLst>
                                        </p:cTn>
                                        <p:tgtEl>
                                          <p:spTgt spid="127"/>
                                        </p:tgtEl>
                                        <p:attrNameLst>
                                          <p:attrName>style.visibility</p:attrName>
                                        </p:attrNameLst>
                                      </p:cBhvr>
                                      <p:to>
                                        <p:strVal val="visible"/>
                                      </p:to>
                                    </p:set>
                                    <p:anim calcmode="lin" valueType="num">
                                      <p:cBhvr>
                                        <p:cTn id="46" dur="500" fill="hold"/>
                                        <p:tgtEl>
                                          <p:spTgt spid="127"/>
                                        </p:tgtEl>
                                        <p:attrNameLst>
                                          <p:attrName>ppt_w</p:attrName>
                                        </p:attrNameLst>
                                      </p:cBhvr>
                                      <p:tavLst>
                                        <p:tav tm="0">
                                          <p:val>
                                            <p:fltVal val="0"/>
                                          </p:val>
                                        </p:tav>
                                        <p:tav tm="100000">
                                          <p:val>
                                            <p:strVal val="#ppt_w"/>
                                          </p:val>
                                        </p:tav>
                                      </p:tavLst>
                                    </p:anim>
                                    <p:anim calcmode="lin" valueType="num">
                                      <p:cBhvr>
                                        <p:cTn id="47" dur="500" fill="hold"/>
                                        <p:tgtEl>
                                          <p:spTgt spid="127"/>
                                        </p:tgtEl>
                                        <p:attrNameLst>
                                          <p:attrName>ppt_h</p:attrName>
                                        </p:attrNameLst>
                                      </p:cBhvr>
                                      <p:tavLst>
                                        <p:tav tm="0">
                                          <p:val>
                                            <p:fltVal val="0"/>
                                          </p:val>
                                        </p:tav>
                                        <p:tav tm="100000">
                                          <p:val>
                                            <p:strVal val="#ppt_h"/>
                                          </p:val>
                                        </p:tav>
                                      </p:tavLst>
                                    </p:anim>
                                    <p:animEffect transition="in" filter="fade">
                                      <p:cBhvr>
                                        <p:cTn id="48" dur="500"/>
                                        <p:tgtEl>
                                          <p:spTgt spid="127"/>
                                        </p:tgtEl>
                                      </p:cBhvr>
                                    </p:animEffect>
                                  </p:childTnLst>
                                </p:cTn>
                              </p:par>
                            </p:childTnLst>
                          </p:cTn>
                        </p:par>
                        <p:par>
                          <p:cTn id="49" fill="hold">
                            <p:stCondLst>
                              <p:cond delay="5000"/>
                            </p:stCondLst>
                            <p:childTnLst>
                              <p:par>
                                <p:cTn id="50" presetID="22" presetClass="entr" presetSubtype="8" fill="hold" grpId="0" nodeType="afterEffect">
                                  <p:stCondLst>
                                    <p:cond delay="0"/>
                                  </p:stCondLst>
                                  <p:childTnLst>
                                    <p:set>
                                      <p:cBhvr>
                                        <p:cTn id="51" dur="1" fill="hold">
                                          <p:stCondLst>
                                            <p:cond delay="0"/>
                                          </p:stCondLst>
                                        </p:cTn>
                                        <p:tgtEl>
                                          <p:spTgt spid="122"/>
                                        </p:tgtEl>
                                        <p:attrNameLst>
                                          <p:attrName>style.visibility</p:attrName>
                                        </p:attrNameLst>
                                      </p:cBhvr>
                                      <p:to>
                                        <p:strVal val="visible"/>
                                      </p:to>
                                    </p:set>
                                    <p:animEffect transition="in" filter="wipe(left)">
                                      <p:cBhvr>
                                        <p:cTn id="52" dur="500"/>
                                        <p:tgtEl>
                                          <p:spTgt spid="122"/>
                                        </p:tgtEl>
                                      </p:cBhvr>
                                    </p:animEffect>
                                  </p:childTnLst>
                                </p:cTn>
                              </p:par>
                            </p:childTnLst>
                          </p:cTn>
                        </p:par>
                        <p:par>
                          <p:cTn id="53" fill="hold">
                            <p:stCondLst>
                              <p:cond delay="5500"/>
                            </p:stCondLst>
                            <p:childTnLst>
                              <p:par>
                                <p:cTn id="54" presetID="53" presetClass="entr" presetSubtype="16" fill="hold" nodeType="afterEffect">
                                  <p:stCondLst>
                                    <p:cond delay="0"/>
                                  </p:stCondLst>
                                  <p:childTnLst>
                                    <p:set>
                                      <p:cBhvr>
                                        <p:cTn id="55" dur="1" fill="hold">
                                          <p:stCondLst>
                                            <p:cond delay="0"/>
                                          </p:stCondLst>
                                        </p:cTn>
                                        <p:tgtEl>
                                          <p:spTgt spid="131"/>
                                        </p:tgtEl>
                                        <p:attrNameLst>
                                          <p:attrName>style.visibility</p:attrName>
                                        </p:attrNameLst>
                                      </p:cBhvr>
                                      <p:to>
                                        <p:strVal val="visible"/>
                                      </p:to>
                                    </p:set>
                                    <p:anim calcmode="lin" valueType="num">
                                      <p:cBhvr>
                                        <p:cTn id="56" dur="500" fill="hold"/>
                                        <p:tgtEl>
                                          <p:spTgt spid="131"/>
                                        </p:tgtEl>
                                        <p:attrNameLst>
                                          <p:attrName>ppt_w</p:attrName>
                                        </p:attrNameLst>
                                      </p:cBhvr>
                                      <p:tavLst>
                                        <p:tav tm="0">
                                          <p:val>
                                            <p:fltVal val="0"/>
                                          </p:val>
                                        </p:tav>
                                        <p:tav tm="100000">
                                          <p:val>
                                            <p:strVal val="#ppt_w"/>
                                          </p:val>
                                        </p:tav>
                                      </p:tavLst>
                                    </p:anim>
                                    <p:anim calcmode="lin" valueType="num">
                                      <p:cBhvr>
                                        <p:cTn id="57" dur="500" fill="hold"/>
                                        <p:tgtEl>
                                          <p:spTgt spid="131"/>
                                        </p:tgtEl>
                                        <p:attrNameLst>
                                          <p:attrName>ppt_h</p:attrName>
                                        </p:attrNameLst>
                                      </p:cBhvr>
                                      <p:tavLst>
                                        <p:tav tm="0">
                                          <p:val>
                                            <p:fltVal val="0"/>
                                          </p:val>
                                        </p:tav>
                                        <p:tav tm="100000">
                                          <p:val>
                                            <p:strVal val="#ppt_h"/>
                                          </p:val>
                                        </p:tav>
                                      </p:tavLst>
                                    </p:anim>
                                    <p:animEffect transition="in" filter="fade">
                                      <p:cBhvr>
                                        <p:cTn id="58" dur="500"/>
                                        <p:tgtEl>
                                          <p:spTgt spid="131"/>
                                        </p:tgtEl>
                                      </p:cBhvr>
                                    </p:animEffect>
                                  </p:childTnLst>
                                </p:cTn>
                              </p:par>
                            </p:childTnLst>
                          </p:cTn>
                        </p:par>
                        <p:par>
                          <p:cTn id="59" fill="hold">
                            <p:stCondLst>
                              <p:cond delay="6000"/>
                            </p:stCondLst>
                            <p:childTnLst>
                              <p:par>
                                <p:cTn id="60" presetID="53" presetClass="entr" presetSubtype="16" fill="hold" grpId="0" nodeType="afterEffect">
                                  <p:stCondLst>
                                    <p:cond delay="0"/>
                                  </p:stCondLst>
                                  <p:childTnLst>
                                    <p:set>
                                      <p:cBhvr>
                                        <p:cTn id="61" dur="1" fill="hold">
                                          <p:stCondLst>
                                            <p:cond delay="0"/>
                                          </p:stCondLst>
                                        </p:cTn>
                                        <p:tgtEl>
                                          <p:spTgt spid="128"/>
                                        </p:tgtEl>
                                        <p:attrNameLst>
                                          <p:attrName>style.visibility</p:attrName>
                                        </p:attrNameLst>
                                      </p:cBhvr>
                                      <p:to>
                                        <p:strVal val="visible"/>
                                      </p:to>
                                    </p:set>
                                    <p:anim calcmode="lin" valueType="num">
                                      <p:cBhvr>
                                        <p:cTn id="62" dur="500" fill="hold"/>
                                        <p:tgtEl>
                                          <p:spTgt spid="128"/>
                                        </p:tgtEl>
                                        <p:attrNameLst>
                                          <p:attrName>ppt_w</p:attrName>
                                        </p:attrNameLst>
                                      </p:cBhvr>
                                      <p:tavLst>
                                        <p:tav tm="0">
                                          <p:val>
                                            <p:fltVal val="0"/>
                                          </p:val>
                                        </p:tav>
                                        <p:tav tm="100000">
                                          <p:val>
                                            <p:strVal val="#ppt_w"/>
                                          </p:val>
                                        </p:tav>
                                      </p:tavLst>
                                    </p:anim>
                                    <p:anim calcmode="lin" valueType="num">
                                      <p:cBhvr>
                                        <p:cTn id="63" dur="500" fill="hold"/>
                                        <p:tgtEl>
                                          <p:spTgt spid="128"/>
                                        </p:tgtEl>
                                        <p:attrNameLst>
                                          <p:attrName>ppt_h</p:attrName>
                                        </p:attrNameLst>
                                      </p:cBhvr>
                                      <p:tavLst>
                                        <p:tav tm="0">
                                          <p:val>
                                            <p:fltVal val="0"/>
                                          </p:val>
                                        </p:tav>
                                        <p:tav tm="100000">
                                          <p:val>
                                            <p:strVal val="#ppt_h"/>
                                          </p:val>
                                        </p:tav>
                                      </p:tavLst>
                                    </p:anim>
                                    <p:animEffect transition="in" filter="fade">
                                      <p:cBhvr>
                                        <p:cTn id="64" dur="500"/>
                                        <p:tgtEl>
                                          <p:spTgt spid="128"/>
                                        </p:tgtEl>
                                      </p:cBhvr>
                                    </p:animEffect>
                                  </p:childTnLst>
                                </p:cTn>
                              </p:par>
                            </p:childTnLst>
                          </p:cTn>
                        </p:par>
                        <p:par>
                          <p:cTn id="65" fill="hold">
                            <p:stCondLst>
                              <p:cond delay="6500"/>
                            </p:stCondLst>
                            <p:childTnLst>
                              <p:par>
                                <p:cTn id="66" presetID="22" presetClass="entr" presetSubtype="8" fill="hold" grpId="0" nodeType="afterEffect">
                                  <p:stCondLst>
                                    <p:cond delay="0"/>
                                  </p:stCondLst>
                                  <p:childTnLst>
                                    <p:set>
                                      <p:cBhvr>
                                        <p:cTn id="67" dur="1" fill="hold">
                                          <p:stCondLst>
                                            <p:cond delay="0"/>
                                          </p:stCondLst>
                                        </p:cTn>
                                        <p:tgtEl>
                                          <p:spTgt spid="123"/>
                                        </p:tgtEl>
                                        <p:attrNameLst>
                                          <p:attrName>style.visibility</p:attrName>
                                        </p:attrNameLst>
                                      </p:cBhvr>
                                      <p:to>
                                        <p:strVal val="visible"/>
                                      </p:to>
                                    </p:set>
                                    <p:animEffect transition="in" filter="wipe(left)">
                                      <p:cBhvr>
                                        <p:cTn id="68" dur="500"/>
                                        <p:tgtEl>
                                          <p:spTgt spid="123"/>
                                        </p:tgtEl>
                                      </p:cBhvr>
                                    </p:animEffect>
                                  </p:childTnLst>
                                </p:cTn>
                              </p:par>
                            </p:childTnLst>
                          </p:cTn>
                        </p:par>
                        <p:par>
                          <p:cTn id="69" fill="hold">
                            <p:stCondLst>
                              <p:cond delay="7000"/>
                            </p:stCondLst>
                            <p:childTnLst>
                              <p:par>
                                <p:cTn id="70" presetID="53" presetClass="entr" presetSubtype="16" fill="hold" nodeType="afterEffect">
                                  <p:stCondLst>
                                    <p:cond delay="0"/>
                                  </p:stCondLst>
                                  <p:childTnLst>
                                    <p:set>
                                      <p:cBhvr>
                                        <p:cTn id="71" dur="1" fill="hold">
                                          <p:stCondLst>
                                            <p:cond delay="0"/>
                                          </p:stCondLst>
                                        </p:cTn>
                                        <p:tgtEl>
                                          <p:spTgt spid="135"/>
                                        </p:tgtEl>
                                        <p:attrNameLst>
                                          <p:attrName>style.visibility</p:attrName>
                                        </p:attrNameLst>
                                      </p:cBhvr>
                                      <p:to>
                                        <p:strVal val="visible"/>
                                      </p:to>
                                    </p:set>
                                    <p:anim calcmode="lin" valueType="num">
                                      <p:cBhvr>
                                        <p:cTn id="72" dur="500" fill="hold"/>
                                        <p:tgtEl>
                                          <p:spTgt spid="135"/>
                                        </p:tgtEl>
                                        <p:attrNameLst>
                                          <p:attrName>ppt_w</p:attrName>
                                        </p:attrNameLst>
                                      </p:cBhvr>
                                      <p:tavLst>
                                        <p:tav tm="0">
                                          <p:val>
                                            <p:fltVal val="0"/>
                                          </p:val>
                                        </p:tav>
                                        <p:tav tm="100000">
                                          <p:val>
                                            <p:strVal val="#ppt_w"/>
                                          </p:val>
                                        </p:tav>
                                      </p:tavLst>
                                    </p:anim>
                                    <p:anim calcmode="lin" valueType="num">
                                      <p:cBhvr>
                                        <p:cTn id="73" dur="500" fill="hold"/>
                                        <p:tgtEl>
                                          <p:spTgt spid="135"/>
                                        </p:tgtEl>
                                        <p:attrNameLst>
                                          <p:attrName>ppt_h</p:attrName>
                                        </p:attrNameLst>
                                      </p:cBhvr>
                                      <p:tavLst>
                                        <p:tav tm="0">
                                          <p:val>
                                            <p:fltVal val="0"/>
                                          </p:val>
                                        </p:tav>
                                        <p:tav tm="100000">
                                          <p:val>
                                            <p:strVal val="#ppt_h"/>
                                          </p:val>
                                        </p:tav>
                                      </p:tavLst>
                                    </p:anim>
                                    <p:animEffect transition="in" filter="fade">
                                      <p:cBhvr>
                                        <p:cTn id="74" dur="500"/>
                                        <p:tgtEl>
                                          <p:spTgt spid="135"/>
                                        </p:tgtEl>
                                      </p:cBhvr>
                                    </p:animEffect>
                                  </p:childTnLst>
                                </p:cTn>
                              </p:par>
                            </p:childTnLst>
                          </p:cTn>
                        </p:par>
                        <p:par>
                          <p:cTn id="75" fill="hold">
                            <p:stCondLst>
                              <p:cond delay="7500"/>
                            </p:stCondLst>
                            <p:childTnLst>
                              <p:par>
                                <p:cTn id="76" presetID="53" presetClass="entr" presetSubtype="16" fill="hold" grpId="0" nodeType="afterEffect">
                                  <p:stCondLst>
                                    <p:cond delay="0"/>
                                  </p:stCondLst>
                                  <p:childTnLst>
                                    <p:set>
                                      <p:cBhvr>
                                        <p:cTn id="77" dur="1" fill="hold">
                                          <p:stCondLst>
                                            <p:cond delay="0"/>
                                          </p:stCondLst>
                                        </p:cTn>
                                        <p:tgtEl>
                                          <p:spTgt spid="129"/>
                                        </p:tgtEl>
                                        <p:attrNameLst>
                                          <p:attrName>style.visibility</p:attrName>
                                        </p:attrNameLst>
                                      </p:cBhvr>
                                      <p:to>
                                        <p:strVal val="visible"/>
                                      </p:to>
                                    </p:set>
                                    <p:anim calcmode="lin" valueType="num">
                                      <p:cBhvr>
                                        <p:cTn id="78" dur="500" fill="hold"/>
                                        <p:tgtEl>
                                          <p:spTgt spid="129"/>
                                        </p:tgtEl>
                                        <p:attrNameLst>
                                          <p:attrName>ppt_w</p:attrName>
                                        </p:attrNameLst>
                                      </p:cBhvr>
                                      <p:tavLst>
                                        <p:tav tm="0">
                                          <p:val>
                                            <p:fltVal val="0"/>
                                          </p:val>
                                        </p:tav>
                                        <p:tav tm="100000">
                                          <p:val>
                                            <p:strVal val="#ppt_w"/>
                                          </p:val>
                                        </p:tav>
                                      </p:tavLst>
                                    </p:anim>
                                    <p:anim calcmode="lin" valueType="num">
                                      <p:cBhvr>
                                        <p:cTn id="79" dur="500" fill="hold"/>
                                        <p:tgtEl>
                                          <p:spTgt spid="129"/>
                                        </p:tgtEl>
                                        <p:attrNameLst>
                                          <p:attrName>ppt_h</p:attrName>
                                        </p:attrNameLst>
                                      </p:cBhvr>
                                      <p:tavLst>
                                        <p:tav tm="0">
                                          <p:val>
                                            <p:fltVal val="0"/>
                                          </p:val>
                                        </p:tav>
                                        <p:tav tm="100000">
                                          <p:val>
                                            <p:strVal val="#ppt_h"/>
                                          </p:val>
                                        </p:tav>
                                      </p:tavLst>
                                    </p:anim>
                                    <p:animEffect transition="in" filter="fade">
                                      <p:cBhvr>
                                        <p:cTn id="80" dur="500"/>
                                        <p:tgtEl>
                                          <p:spTgt spid="129"/>
                                        </p:tgtEl>
                                      </p:cBhvr>
                                    </p:animEffect>
                                  </p:childTnLst>
                                </p:cTn>
                              </p:par>
                            </p:childTnLst>
                          </p:cTn>
                        </p:par>
                        <p:par>
                          <p:cTn id="81" fill="hold">
                            <p:stCondLst>
                              <p:cond delay="8000"/>
                            </p:stCondLst>
                            <p:childTnLst>
                              <p:par>
                                <p:cTn id="82" presetID="22" presetClass="entr" presetSubtype="8" fill="hold" grpId="0" nodeType="afterEffect">
                                  <p:stCondLst>
                                    <p:cond delay="0"/>
                                  </p:stCondLst>
                                  <p:childTnLst>
                                    <p:set>
                                      <p:cBhvr>
                                        <p:cTn id="83" dur="1" fill="hold">
                                          <p:stCondLst>
                                            <p:cond delay="0"/>
                                          </p:stCondLst>
                                        </p:cTn>
                                        <p:tgtEl>
                                          <p:spTgt spid="124"/>
                                        </p:tgtEl>
                                        <p:attrNameLst>
                                          <p:attrName>style.visibility</p:attrName>
                                        </p:attrNameLst>
                                      </p:cBhvr>
                                      <p:to>
                                        <p:strVal val="visible"/>
                                      </p:to>
                                    </p:set>
                                    <p:animEffect transition="in" filter="wipe(left)">
                                      <p:cBhvr>
                                        <p:cTn id="84" dur="500"/>
                                        <p:tgtEl>
                                          <p:spTgt spid="124"/>
                                        </p:tgtEl>
                                      </p:cBhvr>
                                    </p:animEffect>
                                  </p:childTnLst>
                                </p:cTn>
                              </p:par>
                            </p:childTnLst>
                          </p:cTn>
                        </p:par>
                        <p:par>
                          <p:cTn id="85" fill="hold">
                            <p:stCondLst>
                              <p:cond delay="8500"/>
                            </p:stCondLst>
                            <p:childTnLst>
                              <p:par>
                                <p:cTn id="86" presetID="53" presetClass="entr" presetSubtype="16" fill="hold" nodeType="afterEffect">
                                  <p:stCondLst>
                                    <p:cond delay="0"/>
                                  </p:stCondLst>
                                  <p:childTnLst>
                                    <p:set>
                                      <p:cBhvr>
                                        <p:cTn id="87" dur="1" fill="hold">
                                          <p:stCondLst>
                                            <p:cond delay="0"/>
                                          </p:stCondLst>
                                        </p:cTn>
                                        <p:tgtEl>
                                          <p:spTgt spid="139"/>
                                        </p:tgtEl>
                                        <p:attrNameLst>
                                          <p:attrName>style.visibility</p:attrName>
                                        </p:attrNameLst>
                                      </p:cBhvr>
                                      <p:to>
                                        <p:strVal val="visible"/>
                                      </p:to>
                                    </p:set>
                                    <p:anim calcmode="lin" valueType="num">
                                      <p:cBhvr>
                                        <p:cTn id="88" dur="500" fill="hold"/>
                                        <p:tgtEl>
                                          <p:spTgt spid="139"/>
                                        </p:tgtEl>
                                        <p:attrNameLst>
                                          <p:attrName>ppt_w</p:attrName>
                                        </p:attrNameLst>
                                      </p:cBhvr>
                                      <p:tavLst>
                                        <p:tav tm="0">
                                          <p:val>
                                            <p:fltVal val="0"/>
                                          </p:val>
                                        </p:tav>
                                        <p:tav tm="100000">
                                          <p:val>
                                            <p:strVal val="#ppt_w"/>
                                          </p:val>
                                        </p:tav>
                                      </p:tavLst>
                                    </p:anim>
                                    <p:anim calcmode="lin" valueType="num">
                                      <p:cBhvr>
                                        <p:cTn id="89" dur="500" fill="hold"/>
                                        <p:tgtEl>
                                          <p:spTgt spid="139"/>
                                        </p:tgtEl>
                                        <p:attrNameLst>
                                          <p:attrName>ppt_h</p:attrName>
                                        </p:attrNameLst>
                                      </p:cBhvr>
                                      <p:tavLst>
                                        <p:tav tm="0">
                                          <p:val>
                                            <p:fltVal val="0"/>
                                          </p:val>
                                        </p:tav>
                                        <p:tav tm="100000">
                                          <p:val>
                                            <p:strVal val="#ppt_h"/>
                                          </p:val>
                                        </p:tav>
                                      </p:tavLst>
                                    </p:anim>
                                    <p:animEffect transition="in" filter="fade">
                                      <p:cBhvr>
                                        <p:cTn id="90" dur="500"/>
                                        <p:tgtEl>
                                          <p:spTgt spid="139"/>
                                        </p:tgtEl>
                                      </p:cBhvr>
                                    </p:animEffect>
                                  </p:childTnLst>
                                </p:cTn>
                              </p:par>
                            </p:childTnLst>
                          </p:cTn>
                        </p:par>
                        <p:par>
                          <p:cTn id="91" fill="hold">
                            <p:stCondLst>
                              <p:cond delay="9000"/>
                            </p:stCondLst>
                            <p:childTnLst>
                              <p:par>
                                <p:cTn id="92" presetID="53" presetClass="entr" presetSubtype="16" fill="hold" grpId="0" nodeType="afterEffect">
                                  <p:stCondLst>
                                    <p:cond delay="0"/>
                                  </p:stCondLst>
                                  <p:childTnLst>
                                    <p:set>
                                      <p:cBhvr>
                                        <p:cTn id="93" dur="1" fill="hold">
                                          <p:stCondLst>
                                            <p:cond delay="0"/>
                                          </p:stCondLst>
                                        </p:cTn>
                                        <p:tgtEl>
                                          <p:spTgt spid="130"/>
                                        </p:tgtEl>
                                        <p:attrNameLst>
                                          <p:attrName>style.visibility</p:attrName>
                                        </p:attrNameLst>
                                      </p:cBhvr>
                                      <p:to>
                                        <p:strVal val="visible"/>
                                      </p:to>
                                    </p:set>
                                    <p:anim calcmode="lin" valueType="num">
                                      <p:cBhvr>
                                        <p:cTn id="94" dur="500" fill="hold"/>
                                        <p:tgtEl>
                                          <p:spTgt spid="130"/>
                                        </p:tgtEl>
                                        <p:attrNameLst>
                                          <p:attrName>ppt_w</p:attrName>
                                        </p:attrNameLst>
                                      </p:cBhvr>
                                      <p:tavLst>
                                        <p:tav tm="0">
                                          <p:val>
                                            <p:fltVal val="0"/>
                                          </p:val>
                                        </p:tav>
                                        <p:tav tm="100000">
                                          <p:val>
                                            <p:strVal val="#ppt_w"/>
                                          </p:val>
                                        </p:tav>
                                      </p:tavLst>
                                    </p:anim>
                                    <p:anim calcmode="lin" valueType="num">
                                      <p:cBhvr>
                                        <p:cTn id="95" dur="500" fill="hold"/>
                                        <p:tgtEl>
                                          <p:spTgt spid="130"/>
                                        </p:tgtEl>
                                        <p:attrNameLst>
                                          <p:attrName>ppt_h</p:attrName>
                                        </p:attrNameLst>
                                      </p:cBhvr>
                                      <p:tavLst>
                                        <p:tav tm="0">
                                          <p:val>
                                            <p:fltVal val="0"/>
                                          </p:val>
                                        </p:tav>
                                        <p:tav tm="100000">
                                          <p:val>
                                            <p:strVal val="#ppt_h"/>
                                          </p:val>
                                        </p:tav>
                                      </p:tavLst>
                                    </p:anim>
                                    <p:animEffect transition="in" filter="fade">
                                      <p:cBhvr>
                                        <p:cTn id="96" dur="500"/>
                                        <p:tgtEl>
                                          <p:spTgt spid="130"/>
                                        </p:tgtEl>
                                      </p:cBhvr>
                                    </p:animEffect>
                                  </p:childTnLst>
                                </p:cTn>
                              </p:par>
                            </p:childTnLst>
                          </p:cTn>
                        </p:par>
                        <p:par>
                          <p:cTn id="97" fill="hold">
                            <p:stCondLst>
                              <p:cond delay="9500"/>
                            </p:stCondLst>
                            <p:childTnLst>
                              <p:par>
                                <p:cTn id="98" presetID="22" presetClass="entr" presetSubtype="8" fill="hold" grpId="0" nodeType="afterEffect">
                                  <p:stCondLst>
                                    <p:cond delay="0"/>
                                  </p:stCondLst>
                                  <p:childTnLst>
                                    <p:set>
                                      <p:cBhvr>
                                        <p:cTn id="99" dur="1" fill="hold">
                                          <p:stCondLst>
                                            <p:cond delay="0"/>
                                          </p:stCondLst>
                                        </p:cTn>
                                        <p:tgtEl>
                                          <p:spTgt spid="125"/>
                                        </p:tgtEl>
                                        <p:attrNameLst>
                                          <p:attrName>style.visibility</p:attrName>
                                        </p:attrNameLst>
                                      </p:cBhvr>
                                      <p:to>
                                        <p:strVal val="visible"/>
                                      </p:to>
                                    </p:set>
                                    <p:animEffect transition="in" filter="wipe(left)">
                                      <p:cBhvr>
                                        <p:cTn id="100" dur="500"/>
                                        <p:tgtEl>
                                          <p:spTgt spid="125"/>
                                        </p:tgtEl>
                                      </p:cBhvr>
                                    </p:animEffect>
                                  </p:childTnLst>
                                </p:cTn>
                              </p:par>
                            </p:childTnLst>
                          </p:cTn>
                        </p:par>
                        <p:par>
                          <p:cTn id="101" fill="hold">
                            <p:stCondLst>
                              <p:cond delay="10000"/>
                            </p:stCondLst>
                            <p:childTnLst>
                              <p:par>
                                <p:cTn id="102" presetID="53" presetClass="entr" presetSubtype="16" fill="hold" nodeType="afterEffect">
                                  <p:stCondLst>
                                    <p:cond delay="0"/>
                                  </p:stCondLst>
                                  <p:childTnLst>
                                    <p:set>
                                      <p:cBhvr>
                                        <p:cTn id="103" dur="1" fill="hold">
                                          <p:stCondLst>
                                            <p:cond delay="0"/>
                                          </p:stCondLst>
                                        </p:cTn>
                                        <p:tgtEl>
                                          <p:spTgt spid="143"/>
                                        </p:tgtEl>
                                        <p:attrNameLst>
                                          <p:attrName>style.visibility</p:attrName>
                                        </p:attrNameLst>
                                      </p:cBhvr>
                                      <p:to>
                                        <p:strVal val="visible"/>
                                      </p:to>
                                    </p:set>
                                    <p:anim calcmode="lin" valueType="num">
                                      <p:cBhvr>
                                        <p:cTn id="104" dur="500" fill="hold"/>
                                        <p:tgtEl>
                                          <p:spTgt spid="143"/>
                                        </p:tgtEl>
                                        <p:attrNameLst>
                                          <p:attrName>ppt_w</p:attrName>
                                        </p:attrNameLst>
                                      </p:cBhvr>
                                      <p:tavLst>
                                        <p:tav tm="0">
                                          <p:val>
                                            <p:fltVal val="0"/>
                                          </p:val>
                                        </p:tav>
                                        <p:tav tm="100000">
                                          <p:val>
                                            <p:strVal val="#ppt_w"/>
                                          </p:val>
                                        </p:tav>
                                      </p:tavLst>
                                    </p:anim>
                                    <p:anim calcmode="lin" valueType="num">
                                      <p:cBhvr>
                                        <p:cTn id="105" dur="500" fill="hold"/>
                                        <p:tgtEl>
                                          <p:spTgt spid="143"/>
                                        </p:tgtEl>
                                        <p:attrNameLst>
                                          <p:attrName>ppt_h</p:attrName>
                                        </p:attrNameLst>
                                      </p:cBhvr>
                                      <p:tavLst>
                                        <p:tav tm="0">
                                          <p:val>
                                            <p:fltVal val="0"/>
                                          </p:val>
                                        </p:tav>
                                        <p:tav tm="100000">
                                          <p:val>
                                            <p:strVal val="#ppt_h"/>
                                          </p:val>
                                        </p:tav>
                                      </p:tavLst>
                                    </p:anim>
                                    <p:animEffect transition="in" filter="fade">
                                      <p:cBhvr>
                                        <p:cTn id="106" dur="500"/>
                                        <p:tgtEl>
                                          <p:spTgt spid="143"/>
                                        </p:tgtEl>
                                      </p:cBhvr>
                                    </p:animEffect>
                                  </p:childTnLst>
                                </p:cTn>
                              </p:par>
                            </p:childTnLst>
                          </p:cTn>
                        </p:par>
                        <p:par>
                          <p:cTn id="107" fill="hold">
                            <p:stCondLst>
                              <p:cond delay="10500"/>
                            </p:stCondLst>
                            <p:childTnLst>
                              <p:par>
                                <p:cTn id="108" presetID="37" presetClass="entr" presetSubtype="0" fill="hold" nodeType="afterEffect">
                                  <p:stCondLst>
                                    <p:cond delay="0"/>
                                  </p:stCondLst>
                                  <p:childTnLst>
                                    <p:set>
                                      <p:cBhvr>
                                        <p:cTn id="109" dur="1" fill="hold">
                                          <p:stCondLst>
                                            <p:cond delay="0"/>
                                          </p:stCondLst>
                                        </p:cTn>
                                        <p:tgtEl>
                                          <p:spTgt spid="114"/>
                                        </p:tgtEl>
                                        <p:attrNameLst>
                                          <p:attrName>style.visibility</p:attrName>
                                        </p:attrNameLst>
                                      </p:cBhvr>
                                      <p:to>
                                        <p:strVal val="visible"/>
                                      </p:to>
                                    </p:set>
                                    <p:animEffect transition="in" filter="fade">
                                      <p:cBhvr>
                                        <p:cTn id="110" dur="500"/>
                                        <p:tgtEl>
                                          <p:spTgt spid="114"/>
                                        </p:tgtEl>
                                      </p:cBhvr>
                                    </p:animEffect>
                                    <p:anim calcmode="lin" valueType="num">
                                      <p:cBhvr>
                                        <p:cTn id="111" dur="500" fill="hold"/>
                                        <p:tgtEl>
                                          <p:spTgt spid="114"/>
                                        </p:tgtEl>
                                        <p:attrNameLst>
                                          <p:attrName>ppt_x</p:attrName>
                                        </p:attrNameLst>
                                      </p:cBhvr>
                                      <p:tavLst>
                                        <p:tav tm="0">
                                          <p:val>
                                            <p:strVal val="#ppt_x"/>
                                          </p:val>
                                        </p:tav>
                                        <p:tav tm="100000">
                                          <p:val>
                                            <p:strVal val="#ppt_x"/>
                                          </p:val>
                                        </p:tav>
                                      </p:tavLst>
                                    </p:anim>
                                    <p:anim calcmode="lin" valueType="num">
                                      <p:cBhvr>
                                        <p:cTn id="112" dur="450" decel="100000" fill="hold"/>
                                        <p:tgtEl>
                                          <p:spTgt spid="114"/>
                                        </p:tgtEl>
                                        <p:attrNameLst>
                                          <p:attrName>ppt_y</p:attrName>
                                        </p:attrNameLst>
                                      </p:cBhvr>
                                      <p:tavLst>
                                        <p:tav tm="0">
                                          <p:val>
                                            <p:strVal val="#ppt_y+1"/>
                                          </p:val>
                                        </p:tav>
                                        <p:tav tm="100000">
                                          <p:val>
                                            <p:strVal val="#ppt_y-.03"/>
                                          </p:val>
                                        </p:tav>
                                      </p:tavLst>
                                    </p:anim>
                                    <p:anim calcmode="lin" valueType="num">
                                      <p:cBhvr>
                                        <p:cTn id="113" dur="50" accel="100000" fill="hold">
                                          <p:stCondLst>
                                            <p:cond delay="450"/>
                                          </p:stCondLst>
                                        </p:cTn>
                                        <p:tgtEl>
                                          <p:spTgt spid="114"/>
                                        </p:tgtEl>
                                        <p:attrNameLst>
                                          <p:attrName>ppt_y</p:attrName>
                                        </p:attrNameLst>
                                      </p:cBhvr>
                                      <p:tavLst>
                                        <p:tav tm="0">
                                          <p:val>
                                            <p:strVal val="#ppt_y-.03"/>
                                          </p:val>
                                        </p:tav>
                                        <p:tav tm="100000">
                                          <p:val>
                                            <p:strVal val="#ppt_y"/>
                                          </p:val>
                                        </p:tav>
                                      </p:tavLst>
                                    </p:anim>
                                  </p:childTnLst>
                                </p:cTn>
                              </p:par>
                            </p:childTnLst>
                          </p:cTn>
                        </p:par>
                        <p:par>
                          <p:cTn id="114" fill="hold">
                            <p:stCondLst>
                              <p:cond delay="11000"/>
                            </p:stCondLst>
                            <p:childTnLst>
                              <p:par>
                                <p:cTn id="115" presetID="37" presetClass="entr" presetSubtype="0" fill="hold" grpId="0" nodeType="afterEffect">
                                  <p:stCondLst>
                                    <p:cond delay="0"/>
                                  </p:stCondLst>
                                  <p:childTnLst>
                                    <p:set>
                                      <p:cBhvr>
                                        <p:cTn id="116" dur="1" fill="hold">
                                          <p:stCondLst>
                                            <p:cond delay="0"/>
                                          </p:stCondLst>
                                        </p:cTn>
                                        <p:tgtEl>
                                          <p:spTgt spid="115"/>
                                        </p:tgtEl>
                                        <p:attrNameLst>
                                          <p:attrName>style.visibility</p:attrName>
                                        </p:attrNameLst>
                                      </p:cBhvr>
                                      <p:to>
                                        <p:strVal val="visible"/>
                                      </p:to>
                                    </p:set>
                                    <p:animEffect transition="in" filter="fade">
                                      <p:cBhvr>
                                        <p:cTn id="117" dur="1000"/>
                                        <p:tgtEl>
                                          <p:spTgt spid="115"/>
                                        </p:tgtEl>
                                      </p:cBhvr>
                                    </p:animEffect>
                                    <p:anim calcmode="lin" valueType="num">
                                      <p:cBhvr>
                                        <p:cTn id="118" dur="1000" fill="hold"/>
                                        <p:tgtEl>
                                          <p:spTgt spid="115"/>
                                        </p:tgtEl>
                                        <p:attrNameLst>
                                          <p:attrName>ppt_x</p:attrName>
                                        </p:attrNameLst>
                                      </p:cBhvr>
                                      <p:tavLst>
                                        <p:tav tm="0">
                                          <p:val>
                                            <p:strVal val="#ppt_x"/>
                                          </p:val>
                                        </p:tav>
                                        <p:tav tm="100000">
                                          <p:val>
                                            <p:strVal val="#ppt_x"/>
                                          </p:val>
                                        </p:tav>
                                      </p:tavLst>
                                    </p:anim>
                                    <p:anim calcmode="lin" valueType="num">
                                      <p:cBhvr>
                                        <p:cTn id="119" dur="900" decel="100000" fill="hold"/>
                                        <p:tgtEl>
                                          <p:spTgt spid="115"/>
                                        </p:tgtEl>
                                        <p:attrNameLst>
                                          <p:attrName>ppt_y</p:attrName>
                                        </p:attrNameLst>
                                      </p:cBhvr>
                                      <p:tavLst>
                                        <p:tav tm="0">
                                          <p:val>
                                            <p:strVal val="#ppt_y+1"/>
                                          </p:val>
                                        </p:tav>
                                        <p:tav tm="100000">
                                          <p:val>
                                            <p:strVal val="#ppt_y-.03"/>
                                          </p:val>
                                        </p:tav>
                                      </p:tavLst>
                                    </p:anim>
                                    <p:anim calcmode="lin" valueType="num">
                                      <p:cBhvr>
                                        <p:cTn id="120" dur="100" accel="100000" fill="hold">
                                          <p:stCondLst>
                                            <p:cond delay="900"/>
                                          </p:stCondLst>
                                        </p:cTn>
                                        <p:tgtEl>
                                          <p:spTgt spid="115"/>
                                        </p:tgtEl>
                                        <p:attrNameLst>
                                          <p:attrName>ppt_y</p:attrName>
                                        </p:attrNameLst>
                                      </p:cBhvr>
                                      <p:tavLst>
                                        <p:tav tm="0">
                                          <p:val>
                                            <p:strVal val="#ppt_y-.03"/>
                                          </p:val>
                                        </p:tav>
                                        <p:tav tm="100000">
                                          <p:val>
                                            <p:strVal val="#ppt_y"/>
                                          </p:val>
                                        </p:tav>
                                      </p:tavLst>
                                    </p:anim>
                                  </p:childTnLst>
                                </p:cTn>
                              </p:par>
                            </p:childTnLst>
                          </p:cTn>
                        </p:par>
                        <p:par>
                          <p:cTn id="121" fill="hold">
                            <p:stCondLst>
                              <p:cond delay="12000"/>
                            </p:stCondLst>
                            <p:childTnLst>
                              <p:par>
                                <p:cTn id="122" presetID="37" presetClass="entr" presetSubtype="0" fill="hold" grpId="0" nodeType="afterEffect">
                                  <p:stCondLst>
                                    <p:cond delay="0"/>
                                  </p:stCondLst>
                                  <p:childTnLst>
                                    <p:set>
                                      <p:cBhvr>
                                        <p:cTn id="123" dur="1" fill="hold">
                                          <p:stCondLst>
                                            <p:cond delay="0"/>
                                          </p:stCondLst>
                                        </p:cTn>
                                        <p:tgtEl>
                                          <p:spTgt spid="117"/>
                                        </p:tgtEl>
                                        <p:attrNameLst>
                                          <p:attrName>style.visibility</p:attrName>
                                        </p:attrNameLst>
                                      </p:cBhvr>
                                      <p:to>
                                        <p:strVal val="visible"/>
                                      </p:to>
                                    </p:set>
                                    <p:animEffect transition="in" filter="fade">
                                      <p:cBhvr>
                                        <p:cTn id="124" dur="1000"/>
                                        <p:tgtEl>
                                          <p:spTgt spid="117"/>
                                        </p:tgtEl>
                                      </p:cBhvr>
                                    </p:animEffect>
                                    <p:anim calcmode="lin" valueType="num">
                                      <p:cBhvr>
                                        <p:cTn id="125" dur="1000" fill="hold"/>
                                        <p:tgtEl>
                                          <p:spTgt spid="117"/>
                                        </p:tgtEl>
                                        <p:attrNameLst>
                                          <p:attrName>ppt_x</p:attrName>
                                        </p:attrNameLst>
                                      </p:cBhvr>
                                      <p:tavLst>
                                        <p:tav tm="0">
                                          <p:val>
                                            <p:strVal val="#ppt_x"/>
                                          </p:val>
                                        </p:tav>
                                        <p:tav tm="100000">
                                          <p:val>
                                            <p:strVal val="#ppt_x"/>
                                          </p:val>
                                        </p:tav>
                                      </p:tavLst>
                                    </p:anim>
                                    <p:anim calcmode="lin" valueType="num">
                                      <p:cBhvr>
                                        <p:cTn id="126" dur="900" decel="100000" fill="hold"/>
                                        <p:tgtEl>
                                          <p:spTgt spid="117"/>
                                        </p:tgtEl>
                                        <p:attrNameLst>
                                          <p:attrName>ppt_y</p:attrName>
                                        </p:attrNameLst>
                                      </p:cBhvr>
                                      <p:tavLst>
                                        <p:tav tm="0">
                                          <p:val>
                                            <p:strVal val="#ppt_y+1"/>
                                          </p:val>
                                        </p:tav>
                                        <p:tav tm="100000">
                                          <p:val>
                                            <p:strVal val="#ppt_y-.03"/>
                                          </p:val>
                                        </p:tav>
                                      </p:tavLst>
                                    </p:anim>
                                    <p:anim calcmode="lin" valueType="num">
                                      <p:cBhvr>
                                        <p:cTn id="127" dur="100" accel="100000" fill="hold">
                                          <p:stCondLst>
                                            <p:cond delay="900"/>
                                          </p:stCondLst>
                                        </p:cTn>
                                        <p:tgtEl>
                                          <p:spTgt spid="117"/>
                                        </p:tgtEl>
                                        <p:attrNameLst>
                                          <p:attrName>ppt_y</p:attrName>
                                        </p:attrNameLst>
                                      </p:cBhvr>
                                      <p:tavLst>
                                        <p:tav tm="0">
                                          <p:val>
                                            <p:strVal val="#ppt_y-.03"/>
                                          </p:val>
                                        </p:tav>
                                        <p:tav tm="100000">
                                          <p:val>
                                            <p:strVal val="#ppt_y"/>
                                          </p:val>
                                        </p:tav>
                                      </p:tavLst>
                                    </p:anim>
                                  </p:childTnLst>
                                </p:cTn>
                              </p:par>
                            </p:childTnLst>
                          </p:cTn>
                        </p:par>
                        <p:par>
                          <p:cTn id="128" fill="hold">
                            <p:stCondLst>
                              <p:cond delay="13000"/>
                            </p:stCondLst>
                            <p:childTnLst>
                              <p:par>
                                <p:cTn id="129" presetID="9" presetClass="entr" presetSubtype="0" fill="hold" grpId="0" nodeType="afterEffect">
                                  <p:stCondLst>
                                    <p:cond delay="0"/>
                                  </p:stCondLst>
                                  <p:childTnLst>
                                    <p:set>
                                      <p:cBhvr>
                                        <p:cTn id="130" dur="1" fill="hold">
                                          <p:stCondLst>
                                            <p:cond delay="0"/>
                                          </p:stCondLst>
                                        </p:cTn>
                                        <p:tgtEl>
                                          <p:spTgt spid="116"/>
                                        </p:tgtEl>
                                        <p:attrNameLst>
                                          <p:attrName>style.visibility</p:attrName>
                                        </p:attrNameLst>
                                      </p:cBhvr>
                                      <p:to>
                                        <p:strVal val="visible"/>
                                      </p:to>
                                    </p:set>
                                    <p:animEffect transition="in" filter="dissolve">
                                      <p:cBhvr>
                                        <p:cTn id="131"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5" grpId="0"/>
      <p:bldP spid="116" grpId="0"/>
      <p:bldP spid="117" grpId="0"/>
      <p:bldP spid="118" grpId="0" animBg="1"/>
      <p:bldP spid="119" grpId="0" animBg="1"/>
      <p:bldP spid="120" grpId="0" animBg="1"/>
      <p:bldP spid="121" grpId="0" animBg="1"/>
      <p:bldP spid="122" grpId="0" animBg="1"/>
      <p:bldP spid="123" grpId="0" animBg="1"/>
      <p:bldP spid="124" grpId="0" animBg="1"/>
      <p:bldP spid="125" grpId="0" animBg="1"/>
      <p:bldP spid="126" grpId="0"/>
      <p:bldP spid="127" grpId="0"/>
      <p:bldP spid="128" grpId="0"/>
      <p:bldP spid="129" grpId="0"/>
      <p:bldP spid="13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bwMode="auto">
          <a:xfrm>
            <a:off x="1680086" y="4383220"/>
            <a:ext cx="4224317" cy="1824567"/>
          </a:xfrm>
          <a:prstGeom prst="roundRect">
            <a:avLst>
              <a:gd name="adj" fmla="val 0"/>
            </a:avLst>
          </a:prstGeom>
        </p:spPr>
        <p:style>
          <a:lnRef idx="2">
            <a:schemeClr val="accent2"/>
          </a:lnRef>
          <a:fillRef idx="1">
            <a:schemeClr val="lt1"/>
          </a:fillRef>
          <a:effectRef idx="0">
            <a:schemeClr val="accent2"/>
          </a:effectRef>
          <a:fontRef idx="minor">
            <a:schemeClr val="dk1"/>
          </a:fontRef>
        </p:style>
        <p:txBody>
          <a:bodyPr lIns="121894" tIns="60949" rIns="121894" bIns="60949" anchor="ctr"/>
          <a:lstStyle/>
          <a:p>
            <a:pPr marL="0" lvl="2" algn="ctr" eaLnBrk="0" fontAlgn="ctr" hangingPunct="0">
              <a:buClr>
                <a:srgbClr val="FF0000"/>
              </a:buClr>
              <a:buSzPct val="70000"/>
              <a:buFont typeface="Wingdings" panose="05000000000000000000" pitchFamily="2" charset="2"/>
              <a:buChar char="n"/>
              <a:tabLst>
                <a:tab pos="181610" algn="l"/>
              </a:tabLst>
              <a:defRPr/>
            </a:pPr>
            <a:endParaRPr lang="zh-CN" altLang="en-US" sz="1900" dirty="0">
              <a:solidFill>
                <a:schemeClr val="accent2"/>
              </a:solidFill>
              <a:latin typeface="+mn-ea"/>
              <a:cs typeface="+mn-ea"/>
            </a:endParaRPr>
          </a:p>
        </p:txBody>
      </p:sp>
      <p:sp>
        <p:nvSpPr>
          <p:cNvPr id="5" name="矩形 87"/>
          <p:cNvSpPr>
            <a:spLocks noChangeArrowheads="1"/>
          </p:cNvSpPr>
          <p:nvPr/>
        </p:nvSpPr>
        <p:spPr bwMode="auto">
          <a:xfrm>
            <a:off x="1832166" y="5168065"/>
            <a:ext cx="3920154" cy="707864"/>
          </a:xfrm>
          <a:prstGeom prst="rect">
            <a:avLst/>
          </a:prstGeom>
          <a:noFill/>
          <a:ln w="9525">
            <a:noFill/>
            <a:miter lim="800000"/>
          </a:ln>
        </p:spPr>
        <p:txBody>
          <a:bodyPr lIns="121894" tIns="60949" rIns="121894" bIns="60949">
            <a:spAutoFit/>
          </a:bodyPr>
          <a:lstStyle/>
          <a:p>
            <a:pPr algn="ctr" eaLnBrk="0" fontAlgn="ctr" hangingPunct="0">
              <a:buClr>
                <a:srgbClr val="FF0000"/>
              </a:buClr>
              <a:buSzPct val="70000"/>
            </a:pPr>
            <a:r>
              <a:rPr lang="zh-CN" altLang="en-US" sz="1900" dirty="0">
                <a:solidFill>
                  <a:schemeClr val="bg1">
                    <a:lumMod val="50000"/>
                  </a:schemeClr>
                </a:solidFill>
                <a:latin typeface="+mn-ea"/>
                <a:cs typeface="+mn-ea"/>
              </a:rPr>
              <a:t>点击添加文本 点击添加文本</a:t>
            </a:r>
            <a:endParaRPr lang="zh-CN" altLang="en-US" sz="1900" dirty="0">
              <a:solidFill>
                <a:schemeClr val="bg1">
                  <a:lumMod val="50000"/>
                </a:schemeClr>
              </a:solidFill>
              <a:latin typeface="+mn-ea"/>
              <a:cs typeface="+mn-ea"/>
            </a:endParaRPr>
          </a:p>
          <a:p>
            <a:pPr algn="ctr" eaLnBrk="0" fontAlgn="ctr" hangingPunct="0">
              <a:buClr>
                <a:srgbClr val="FF0000"/>
              </a:buClr>
              <a:buSzPct val="70000"/>
            </a:pPr>
            <a:r>
              <a:rPr lang="zh-CN" altLang="en-US" sz="1900" dirty="0">
                <a:solidFill>
                  <a:schemeClr val="bg1">
                    <a:lumMod val="50000"/>
                  </a:schemeClr>
                </a:solidFill>
                <a:latin typeface="+mn-ea"/>
                <a:cs typeface="+mn-ea"/>
              </a:rPr>
              <a:t>点击添加文本 点击添加文本</a:t>
            </a:r>
            <a:endParaRPr lang="zh-CN" altLang="en-US" sz="1900" dirty="0">
              <a:solidFill>
                <a:schemeClr val="bg1">
                  <a:lumMod val="50000"/>
                </a:schemeClr>
              </a:solidFill>
              <a:latin typeface="+mn-ea"/>
              <a:cs typeface="+mn-ea"/>
            </a:endParaRPr>
          </a:p>
        </p:txBody>
      </p:sp>
      <p:sp>
        <p:nvSpPr>
          <p:cNvPr id="6" name="圆角矩形 5"/>
          <p:cNvSpPr/>
          <p:nvPr/>
        </p:nvSpPr>
        <p:spPr bwMode="auto">
          <a:xfrm>
            <a:off x="1680086" y="1508789"/>
            <a:ext cx="4224317" cy="1822449"/>
          </a:xfrm>
          <a:prstGeom prst="roundRect">
            <a:avLst>
              <a:gd name="adj" fmla="val 0"/>
            </a:avLst>
          </a:prstGeom>
        </p:spPr>
        <p:style>
          <a:lnRef idx="2">
            <a:schemeClr val="accent3"/>
          </a:lnRef>
          <a:fillRef idx="1">
            <a:schemeClr val="lt1"/>
          </a:fillRef>
          <a:effectRef idx="0">
            <a:schemeClr val="accent3"/>
          </a:effectRef>
          <a:fontRef idx="minor">
            <a:schemeClr val="dk1"/>
          </a:fontRef>
        </p:style>
        <p:txBody>
          <a:bodyPr lIns="121894" tIns="60949" rIns="121894" bIns="60949" anchor="ctr"/>
          <a:lstStyle/>
          <a:p>
            <a:pPr marL="0" lvl="2" algn="ctr" eaLnBrk="0" fontAlgn="ctr" hangingPunct="0">
              <a:buClr>
                <a:srgbClr val="FF0000"/>
              </a:buClr>
              <a:buSzPct val="70000"/>
              <a:buFont typeface="Wingdings" panose="05000000000000000000" pitchFamily="2" charset="2"/>
              <a:buChar char="n"/>
              <a:tabLst>
                <a:tab pos="181610" algn="l"/>
              </a:tabLst>
              <a:defRPr/>
            </a:pPr>
            <a:endParaRPr lang="zh-CN" altLang="en-US" sz="1900" dirty="0">
              <a:solidFill>
                <a:schemeClr val="tx1"/>
              </a:solidFill>
              <a:latin typeface="+mn-ea"/>
              <a:cs typeface="+mn-ea"/>
            </a:endParaRPr>
          </a:p>
        </p:txBody>
      </p:sp>
      <p:sp>
        <p:nvSpPr>
          <p:cNvPr id="7" name="矩形 87"/>
          <p:cNvSpPr>
            <a:spLocks noChangeArrowheads="1"/>
          </p:cNvSpPr>
          <p:nvPr/>
        </p:nvSpPr>
        <p:spPr bwMode="auto">
          <a:xfrm>
            <a:off x="1719548" y="1838505"/>
            <a:ext cx="4145395" cy="707864"/>
          </a:xfrm>
          <a:prstGeom prst="rect">
            <a:avLst/>
          </a:prstGeom>
          <a:noFill/>
          <a:ln w="9525">
            <a:noFill/>
            <a:miter lim="800000"/>
          </a:ln>
        </p:spPr>
        <p:txBody>
          <a:bodyPr lIns="121894" tIns="60949" rIns="121894" bIns="60949">
            <a:spAutoFit/>
          </a:bodyPr>
          <a:lstStyle/>
          <a:p>
            <a:pPr algn="ctr" eaLnBrk="0" fontAlgn="ctr" hangingPunct="0">
              <a:buClr>
                <a:srgbClr val="FF0000"/>
              </a:buClr>
              <a:buSzPct val="70000"/>
            </a:pPr>
            <a:r>
              <a:rPr lang="zh-CN" altLang="en-US" sz="1900" dirty="0">
                <a:solidFill>
                  <a:schemeClr val="bg1">
                    <a:lumMod val="50000"/>
                  </a:schemeClr>
                </a:solidFill>
                <a:latin typeface="+mn-ea"/>
                <a:cs typeface="+mn-ea"/>
              </a:rPr>
              <a:t>点击添加文本 点击添加文本</a:t>
            </a:r>
            <a:endParaRPr lang="zh-CN" altLang="en-US" sz="1900" dirty="0">
              <a:solidFill>
                <a:schemeClr val="bg1">
                  <a:lumMod val="50000"/>
                </a:schemeClr>
              </a:solidFill>
              <a:latin typeface="+mn-ea"/>
              <a:cs typeface="+mn-ea"/>
            </a:endParaRPr>
          </a:p>
          <a:p>
            <a:pPr algn="ctr" eaLnBrk="0" fontAlgn="ctr" hangingPunct="0">
              <a:buClr>
                <a:srgbClr val="FF0000"/>
              </a:buClr>
              <a:buSzPct val="70000"/>
            </a:pPr>
            <a:r>
              <a:rPr lang="zh-CN" altLang="en-US" sz="1900" dirty="0">
                <a:solidFill>
                  <a:schemeClr val="bg1">
                    <a:lumMod val="50000"/>
                  </a:schemeClr>
                </a:solidFill>
                <a:latin typeface="+mn-ea"/>
                <a:cs typeface="+mn-ea"/>
              </a:rPr>
              <a:t>点击添加文本 点击添加文本</a:t>
            </a:r>
            <a:endParaRPr lang="zh-CN" altLang="en-US" sz="1900" dirty="0">
              <a:solidFill>
                <a:schemeClr val="bg1">
                  <a:lumMod val="50000"/>
                </a:schemeClr>
              </a:solidFill>
              <a:latin typeface="+mn-ea"/>
              <a:cs typeface="+mn-ea"/>
            </a:endParaRPr>
          </a:p>
        </p:txBody>
      </p:sp>
      <p:grpSp>
        <p:nvGrpSpPr>
          <p:cNvPr id="8" name="组合 26"/>
          <p:cNvGrpSpPr>
            <a:grpSpLocks noChangeAspect="1"/>
          </p:cNvGrpSpPr>
          <p:nvPr/>
        </p:nvGrpSpPr>
        <p:grpSpPr bwMode="auto">
          <a:xfrm>
            <a:off x="2164742" y="2988338"/>
            <a:ext cx="3257127" cy="738716"/>
            <a:chOff x="855540" y="3513439"/>
            <a:chExt cx="1399872" cy="987727"/>
          </a:xfrm>
          <a:scene3d>
            <a:camera prst="orthographicFront">
              <a:rot lat="0" lon="0" rev="0"/>
            </a:camera>
            <a:lightRig rig="balanced" dir="t">
              <a:rot lat="0" lon="0" rev="8700000"/>
            </a:lightRig>
          </a:scene3d>
        </p:grpSpPr>
        <p:sp>
          <p:nvSpPr>
            <p:cNvPr id="9" name="矩形 8"/>
            <p:cNvSpPr/>
            <p:nvPr/>
          </p:nvSpPr>
          <p:spPr>
            <a:xfrm>
              <a:off x="855540" y="3513439"/>
              <a:ext cx="1399872" cy="987727"/>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eaLnBrk="0" fontAlgn="ctr" hangingPunct="0">
                <a:buClr>
                  <a:srgbClr val="FF0000"/>
                </a:buClr>
                <a:buSzPct val="70000"/>
                <a:buFont typeface="Wingdings" panose="05000000000000000000" pitchFamily="2" charset="2"/>
                <a:buChar char="u"/>
                <a:defRPr/>
              </a:pPr>
              <a:endParaRPr lang="zh-CN" altLang="en-US" sz="2300" b="1">
                <a:solidFill>
                  <a:schemeClr val="bg1"/>
                </a:solidFill>
                <a:latin typeface="+mn-ea"/>
                <a:cs typeface="+mn-ea"/>
              </a:endParaRPr>
            </a:p>
          </p:txBody>
        </p:sp>
        <p:sp>
          <p:nvSpPr>
            <p:cNvPr id="10" name="矩形 14"/>
            <p:cNvSpPr>
              <a:spLocks noChangeArrowheads="1"/>
            </p:cNvSpPr>
            <p:nvPr/>
          </p:nvSpPr>
          <p:spPr bwMode="auto">
            <a:xfrm>
              <a:off x="1004859" y="3720948"/>
              <a:ext cx="1101235" cy="596709"/>
            </a:xfrm>
            <a:prstGeom prst="rect">
              <a:avLst/>
            </a:prstGeom>
            <a:noFill/>
            <a:ln w="9525">
              <a:noFill/>
              <a:miter lim="800000"/>
            </a:ln>
            <a:effectLst/>
            <a:sp3d>
              <a:bevelT w="190500" h="38100"/>
            </a:sp3d>
          </p:spPr>
          <p:txBody>
            <a:bodyPr anchor="ctr">
              <a:spAutoFit/>
            </a:bodyPr>
            <a:lstStyle/>
            <a:p>
              <a:pPr algn="ctr" fontAlgn="ctr">
                <a:buClr>
                  <a:srgbClr val="FF0000"/>
                </a:buClr>
                <a:buSzPct val="70000"/>
                <a:defRPr/>
              </a:pPr>
              <a:r>
                <a:rPr kumimoji="1" lang="zh-CN" altLang="en-US" sz="2300" dirty="0">
                  <a:solidFill>
                    <a:schemeClr val="bg1"/>
                  </a:solidFill>
                  <a:latin typeface="+mn-ea"/>
                  <a:cs typeface="+mn-ea"/>
                </a:rPr>
                <a:t>添加标题</a:t>
              </a:r>
              <a:endParaRPr kumimoji="1" lang="zh-CN" altLang="en-US" sz="2300" dirty="0">
                <a:solidFill>
                  <a:schemeClr val="bg1"/>
                </a:solidFill>
                <a:latin typeface="+mn-ea"/>
                <a:cs typeface="+mn-ea"/>
              </a:endParaRPr>
            </a:p>
          </p:txBody>
        </p:sp>
      </p:grpSp>
      <p:grpSp>
        <p:nvGrpSpPr>
          <p:cNvPr id="11" name="组合 26"/>
          <p:cNvGrpSpPr>
            <a:grpSpLocks noChangeAspect="1"/>
          </p:cNvGrpSpPr>
          <p:nvPr/>
        </p:nvGrpSpPr>
        <p:grpSpPr bwMode="auto">
          <a:xfrm>
            <a:off x="2164742" y="3997987"/>
            <a:ext cx="3257127" cy="740832"/>
            <a:chOff x="855540" y="3513439"/>
            <a:chExt cx="1399872" cy="987727"/>
          </a:xfrm>
          <a:effectLst/>
          <a:scene3d>
            <a:camera prst="orthographicFront">
              <a:rot lat="0" lon="0" rev="0"/>
            </a:camera>
            <a:lightRig rig="balanced" dir="t">
              <a:rot lat="0" lon="0" rev="8700000"/>
            </a:lightRig>
          </a:scene3d>
        </p:grpSpPr>
        <p:sp>
          <p:nvSpPr>
            <p:cNvPr id="12" name="圆角矩形 11"/>
            <p:cNvSpPr/>
            <p:nvPr/>
          </p:nvSpPr>
          <p:spPr>
            <a:xfrm>
              <a:off x="855540" y="3513439"/>
              <a:ext cx="1399872" cy="987727"/>
            </a:xfrm>
            <a:prstGeom prst="roundRect">
              <a:avLst>
                <a:gd name="adj" fmla="val 0"/>
              </a:avLst>
            </a:prstGeom>
            <a:solidFill>
              <a:schemeClr val="accent2"/>
            </a:solidFill>
            <a:ln>
              <a:noFill/>
            </a:ln>
          </p:spPr>
          <p:style>
            <a:lnRef idx="2">
              <a:schemeClr val="accent3"/>
            </a:lnRef>
            <a:fillRef idx="1">
              <a:schemeClr val="lt1"/>
            </a:fillRef>
            <a:effectRef idx="0">
              <a:schemeClr val="accent3"/>
            </a:effectRef>
            <a:fontRef idx="minor">
              <a:schemeClr val="dk1"/>
            </a:fontRef>
          </p:style>
          <p:txBody>
            <a:bodyPr anchor="ctr"/>
            <a:lstStyle/>
            <a:p>
              <a:pPr algn="ctr" eaLnBrk="0" fontAlgn="ctr" hangingPunct="0">
                <a:buClr>
                  <a:srgbClr val="FF0000"/>
                </a:buClr>
                <a:buSzPct val="70000"/>
                <a:buFont typeface="Wingdings" panose="05000000000000000000" pitchFamily="2" charset="2"/>
                <a:buChar char="u"/>
                <a:defRPr/>
              </a:pPr>
              <a:endParaRPr lang="zh-CN" altLang="en-US" sz="2300" b="1">
                <a:solidFill>
                  <a:schemeClr val="bg1"/>
                </a:solidFill>
                <a:latin typeface="+mn-ea"/>
                <a:cs typeface="+mn-ea"/>
              </a:endParaRPr>
            </a:p>
          </p:txBody>
        </p:sp>
        <p:sp>
          <p:nvSpPr>
            <p:cNvPr id="13" name="矩形 12"/>
            <p:cNvSpPr>
              <a:spLocks noChangeArrowheads="1"/>
            </p:cNvSpPr>
            <p:nvPr/>
          </p:nvSpPr>
          <p:spPr bwMode="auto">
            <a:xfrm>
              <a:off x="930021" y="3709799"/>
              <a:ext cx="1250910" cy="595005"/>
            </a:xfrm>
            <a:prstGeom prst="rect">
              <a:avLst/>
            </a:prstGeom>
            <a:noFill/>
            <a:ln w="9525">
              <a:noFill/>
              <a:miter lim="800000"/>
            </a:ln>
            <a:effectLst/>
            <a:sp3d>
              <a:bevelT w="190500" h="38100"/>
            </a:sp3d>
          </p:spPr>
          <p:txBody>
            <a:bodyPr anchor="ctr">
              <a:spAutoFit/>
            </a:bodyPr>
            <a:lstStyle/>
            <a:p>
              <a:pPr algn="ctr" fontAlgn="ctr">
                <a:buClr>
                  <a:srgbClr val="FF0000"/>
                </a:buClr>
                <a:buSzPct val="70000"/>
                <a:defRPr/>
              </a:pPr>
              <a:r>
                <a:rPr kumimoji="1" lang="zh-CN" altLang="en-US" sz="2300" dirty="0">
                  <a:solidFill>
                    <a:schemeClr val="bg1"/>
                  </a:solidFill>
                  <a:latin typeface="+mn-ea"/>
                  <a:cs typeface="+mn-ea"/>
                </a:rPr>
                <a:t>添加标题</a:t>
              </a:r>
              <a:endParaRPr kumimoji="1" lang="zh-CN" altLang="en-US" sz="2300" dirty="0">
                <a:solidFill>
                  <a:schemeClr val="bg1"/>
                </a:solidFill>
                <a:latin typeface="+mn-ea"/>
                <a:cs typeface="+mn-ea"/>
              </a:endParaRPr>
            </a:p>
          </p:txBody>
        </p:sp>
      </p:grpSp>
      <p:sp>
        <p:nvSpPr>
          <p:cNvPr id="14" name="Half Frame 12"/>
          <p:cNvSpPr/>
          <p:nvPr/>
        </p:nvSpPr>
        <p:spPr>
          <a:xfrm rot="8097294">
            <a:off x="6098477" y="3370646"/>
            <a:ext cx="666719" cy="732578"/>
          </a:xfrm>
          <a:prstGeom prst="halfFrame">
            <a:avLst/>
          </a:prstGeom>
          <a:solidFill>
            <a:schemeClr val="accent3"/>
          </a:solidFill>
          <a:effectLst/>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txBody>
          <a:bodyPr/>
          <a:lstStyle/>
          <a:p>
            <a:endParaRPr lang="zh-CN" altLang="en-US">
              <a:cs typeface="+mn-ea"/>
            </a:endParaRPr>
          </a:p>
        </p:txBody>
      </p:sp>
      <p:sp>
        <p:nvSpPr>
          <p:cNvPr id="15" name="Half Frame 13"/>
          <p:cNvSpPr/>
          <p:nvPr/>
        </p:nvSpPr>
        <p:spPr>
          <a:xfrm rot="8106864">
            <a:off x="6207305" y="3250079"/>
            <a:ext cx="1109834" cy="1052303"/>
          </a:xfrm>
          <a:prstGeom prst="halfFrame">
            <a:avLst/>
          </a:prstGeom>
          <a:solidFill>
            <a:schemeClr val="accent4"/>
          </a:solidFill>
          <a:effectLst/>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txBody>
          <a:bodyPr/>
          <a:lstStyle/>
          <a:p>
            <a:endParaRPr lang="zh-CN" altLang="en-US">
              <a:cs typeface="+mn-ea"/>
            </a:endParaRPr>
          </a:p>
        </p:txBody>
      </p:sp>
      <p:grpSp>
        <p:nvGrpSpPr>
          <p:cNvPr id="16" name="组合 15"/>
          <p:cNvGrpSpPr/>
          <p:nvPr/>
        </p:nvGrpSpPr>
        <p:grpSpPr>
          <a:xfrm>
            <a:off x="7862506" y="2522668"/>
            <a:ext cx="2639138" cy="2641600"/>
            <a:chOff x="6556158" y="1824136"/>
            <a:chExt cx="1979612" cy="1981200"/>
          </a:xfrm>
          <a:effectLst/>
        </p:grpSpPr>
        <p:sp>
          <p:nvSpPr>
            <p:cNvPr id="17" name="Oval 2"/>
            <p:cNvSpPr>
              <a:spLocks noChangeAspect="1" noChangeArrowheads="1"/>
            </p:cNvSpPr>
            <p:nvPr/>
          </p:nvSpPr>
          <p:spPr bwMode="auto">
            <a:xfrm>
              <a:off x="6556158" y="1824136"/>
              <a:ext cx="1979612" cy="1981200"/>
            </a:xfrm>
            <a:prstGeom prst="ellipse">
              <a:avLst/>
            </a:prstGeom>
            <a:solidFill>
              <a:schemeClr val="accent5"/>
            </a:solidFill>
            <a:effectLst/>
          </p:spPr>
          <p:style>
            <a:lnRef idx="3">
              <a:schemeClr val="lt1"/>
            </a:lnRef>
            <a:fillRef idx="1">
              <a:schemeClr val="accent5"/>
            </a:fillRef>
            <a:effectRef idx="1">
              <a:schemeClr val="accent5"/>
            </a:effectRef>
            <a:fontRef idx="minor">
              <a:schemeClr val="lt1"/>
            </a:fontRef>
          </p:style>
          <p:txBody>
            <a:bodyPr anchor="ctr"/>
            <a:lstStyle/>
            <a:p>
              <a:pPr algn="ctr" eaLnBrk="0" fontAlgn="ctr" hangingPunct="0">
                <a:buClr>
                  <a:srgbClr val="FF0000"/>
                </a:buClr>
                <a:buSzPct val="70000"/>
                <a:defRPr/>
              </a:pPr>
              <a:endParaRPr lang="fr-FR" altLang="zh-CN" sz="2300" b="1" dirty="0">
                <a:solidFill>
                  <a:schemeClr val="bg1"/>
                </a:solidFill>
                <a:latin typeface="+mn-ea"/>
                <a:cs typeface="+mn-ea"/>
              </a:endParaRPr>
            </a:p>
          </p:txBody>
        </p:sp>
        <p:sp>
          <p:nvSpPr>
            <p:cNvPr id="18" name="Text Box 29"/>
            <p:cNvSpPr txBox="1">
              <a:spLocks noChangeArrowheads="1"/>
            </p:cNvSpPr>
            <p:nvPr/>
          </p:nvSpPr>
          <p:spPr bwMode="gray">
            <a:xfrm>
              <a:off x="6780134" y="2431876"/>
              <a:ext cx="1531793" cy="807914"/>
            </a:xfrm>
            <a:prstGeom prst="rect">
              <a:avLst/>
            </a:prstGeom>
            <a:noFill/>
            <a:ln>
              <a:noFill/>
            </a:ln>
            <a:effectLst/>
          </p:spPr>
          <p:txBody>
            <a:bodyPr>
              <a:spAutoFit/>
            </a:bodyPr>
            <a:lstStyle/>
            <a:p>
              <a:pPr algn="ctr">
                <a:buClr>
                  <a:schemeClr val="tx1"/>
                </a:buClr>
                <a:buSzPct val="120000"/>
                <a:defRPr/>
              </a:pPr>
              <a:r>
                <a:rPr lang="zh-CN" altLang="en-US" sz="3200" spc="400" dirty="0">
                  <a:ln w="12700" cmpd="sng">
                    <a:noFill/>
                    <a:prstDash val="solid"/>
                    <a:miter lim="800000"/>
                  </a:ln>
                  <a:solidFill>
                    <a:schemeClr val="bg1"/>
                  </a:solidFill>
                  <a:latin typeface="+mn-ea"/>
                  <a:cs typeface="+mn-ea"/>
                </a:rPr>
                <a:t>点击添加文本</a:t>
              </a:r>
              <a:endParaRPr lang="zh-CN" altLang="en-US" sz="3200" spc="400" dirty="0">
                <a:ln w="12700" cmpd="sng">
                  <a:noFill/>
                  <a:prstDash val="solid"/>
                  <a:miter lim="800000"/>
                </a:ln>
                <a:solidFill>
                  <a:schemeClr val="bg1"/>
                </a:solidFill>
                <a:latin typeface="+mn-ea"/>
                <a:cs typeface="+mn-ea"/>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1000"/>
                                        <p:tgtEl>
                                          <p:spTgt spid="11"/>
                                        </p:tgtEl>
                                      </p:cBhvr>
                                    </p:animEffect>
                                  </p:childTnLst>
                                </p:cTn>
                              </p:par>
                            </p:childTnLst>
                          </p:cTn>
                        </p:par>
                        <p:par>
                          <p:cTn id="11" fill="hold">
                            <p:stCondLst>
                              <p:cond delay="1000"/>
                            </p:stCondLst>
                            <p:childTnLst>
                              <p:par>
                                <p:cTn id="12" presetID="12" presetClass="entr" presetSubtype="4"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750"/>
                                        <p:tgtEl>
                                          <p:spTgt spid="6"/>
                                        </p:tgtEl>
                                        <p:attrNameLst>
                                          <p:attrName>ppt_y</p:attrName>
                                        </p:attrNameLst>
                                      </p:cBhvr>
                                      <p:tavLst>
                                        <p:tav tm="0">
                                          <p:val>
                                            <p:strVal val="#ppt_y+#ppt_h*1.125000"/>
                                          </p:val>
                                        </p:tav>
                                        <p:tav tm="100000">
                                          <p:val>
                                            <p:strVal val="#ppt_y"/>
                                          </p:val>
                                        </p:tav>
                                      </p:tavLst>
                                    </p:anim>
                                    <p:animEffect transition="in" filter="wipe(up)">
                                      <p:cBhvr>
                                        <p:cTn id="15" dur="750"/>
                                        <p:tgtEl>
                                          <p:spTgt spid="6"/>
                                        </p:tgtEl>
                                      </p:cBhvr>
                                    </p:animEffect>
                                  </p:childTnLst>
                                </p:cTn>
                              </p:par>
                              <p:par>
                                <p:cTn id="16" presetID="12" presetClass="entr" presetSubtype="1"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750"/>
                                        <p:tgtEl>
                                          <p:spTgt spid="4"/>
                                        </p:tgtEl>
                                        <p:attrNameLst>
                                          <p:attrName>ppt_y</p:attrName>
                                        </p:attrNameLst>
                                      </p:cBhvr>
                                      <p:tavLst>
                                        <p:tav tm="0">
                                          <p:val>
                                            <p:strVal val="#ppt_y-#ppt_h*1.125000"/>
                                          </p:val>
                                        </p:tav>
                                        <p:tav tm="100000">
                                          <p:val>
                                            <p:strVal val="#ppt_y"/>
                                          </p:val>
                                        </p:tav>
                                      </p:tavLst>
                                    </p:anim>
                                    <p:animEffect transition="in" filter="wipe(down)">
                                      <p:cBhvr>
                                        <p:cTn id="19" dur="750"/>
                                        <p:tgtEl>
                                          <p:spTgt spid="4"/>
                                        </p:tgtEl>
                                      </p:cBhvr>
                                    </p:animEffect>
                                  </p:childTnLst>
                                </p:cTn>
                              </p:par>
                            </p:childTnLst>
                          </p:cTn>
                        </p:par>
                        <p:par>
                          <p:cTn id="20" fill="hold">
                            <p:stCondLst>
                              <p:cond delay="2000"/>
                            </p:stCondLst>
                            <p:childTnLst>
                              <p:par>
                                <p:cTn id="21" presetID="12" presetClass="entr" presetSubtype="4" fill="hold" grpId="0" nodeType="afterEffect">
                                  <p:stCondLst>
                                    <p:cond delay="0"/>
                                  </p:stCondLst>
                                  <p:iterate type="lt">
                                    <p:tmPct val="10000"/>
                                  </p:iterate>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p:tgtEl>
                                          <p:spTgt spid="7"/>
                                        </p:tgtEl>
                                        <p:attrNameLst>
                                          <p:attrName>ppt_y</p:attrName>
                                        </p:attrNameLst>
                                      </p:cBhvr>
                                      <p:tavLst>
                                        <p:tav tm="0">
                                          <p:val>
                                            <p:strVal val="#ppt_y+#ppt_h*1.125000"/>
                                          </p:val>
                                        </p:tav>
                                        <p:tav tm="100000">
                                          <p:val>
                                            <p:strVal val="#ppt_y"/>
                                          </p:val>
                                        </p:tav>
                                      </p:tavLst>
                                    </p:anim>
                                    <p:animEffect transition="in" filter="wipe(up)">
                                      <p:cBhvr>
                                        <p:cTn id="24" dur="500"/>
                                        <p:tgtEl>
                                          <p:spTgt spid="7"/>
                                        </p:tgtEl>
                                      </p:cBhvr>
                                    </p:animEffect>
                                  </p:childTnLst>
                                </p:cTn>
                              </p:par>
                              <p:par>
                                <p:cTn id="25" presetID="12" presetClass="entr" presetSubtype="4" fill="hold" grpId="0" nodeType="withEffect">
                                  <p:stCondLst>
                                    <p:cond delay="0"/>
                                  </p:stCondLst>
                                  <p:iterate type="lt">
                                    <p:tmPct val="10000"/>
                                  </p:iterate>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p:tgtEl>
                                          <p:spTgt spid="5"/>
                                        </p:tgtEl>
                                        <p:attrNameLst>
                                          <p:attrName>ppt_y</p:attrName>
                                        </p:attrNameLst>
                                      </p:cBhvr>
                                      <p:tavLst>
                                        <p:tav tm="0">
                                          <p:val>
                                            <p:strVal val="#ppt_y+#ppt_h*1.125000"/>
                                          </p:val>
                                        </p:tav>
                                        <p:tav tm="100000">
                                          <p:val>
                                            <p:strVal val="#ppt_y"/>
                                          </p:val>
                                        </p:tav>
                                      </p:tavLst>
                                    </p:anim>
                                    <p:animEffect transition="in" filter="wipe(up)">
                                      <p:cBhvr>
                                        <p:cTn id="28" dur="500"/>
                                        <p:tgtEl>
                                          <p:spTgt spid="5"/>
                                        </p:tgtEl>
                                      </p:cBhvr>
                                    </p:animEffect>
                                  </p:childTnLst>
                                </p:cTn>
                              </p:par>
                            </p:childTnLst>
                          </p:cTn>
                        </p:par>
                        <p:par>
                          <p:cTn id="29" fill="hold">
                            <p:stCondLst>
                              <p:cond delay="3500"/>
                            </p:stCondLst>
                            <p:childTnLst>
                              <p:par>
                                <p:cTn id="30" presetID="22" presetClass="entr" presetSubtype="8" fill="hold"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wipe(left)">
                                      <p:cBhvr>
                                        <p:cTn id="32" dur="500"/>
                                        <p:tgtEl>
                                          <p:spTgt spid="14"/>
                                        </p:tgtEl>
                                      </p:cBhvr>
                                    </p:animEffect>
                                  </p:childTnLst>
                                </p:cTn>
                              </p:par>
                            </p:childTnLst>
                          </p:cTn>
                        </p:par>
                        <p:par>
                          <p:cTn id="33" fill="hold">
                            <p:stCondLst>
                              <p:cond delay="4000"/>
                            </p:stCondLst>
                            <p:childTnLst>
                              <p:par>
                                <p:cTn id="34" presetID="22" presetClass="entr" presetSubtype="8" fill="hold" nodeType="after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wipe(left)">
                                      <p:cBhvr>
                                        <p:cTn id="36" dur="500"/>
                                        <p:tgtEl>
                                          <p:spTgt spid="15"/>
                                        </p:tgtEl>
                                      </p:cBhvr>
                                    </p:animEffect>
                                  </p:childTnLst>
                                </p:cTn>
                              </p:par>
                            </p:childTnLst>
                          </p:cTn>
                        </p:par>
                        <p:par>
                          <p:cTn id="37" fill="hold">
                            <p:stCondLst>
                              <p:cond delay="4500"/>
                            </p:stCondLst>
                            <p:childTnLst>
                              <p:par>
                                <p:cTn id="38" presetID="23" presetClass="entr" presetSubtype="32" fill="hold" nodeType="afterEffect">
                                  <p:stCondLst>
                                    <p:cond delay="0"/>
                                  </p:stCondLst>
                                  <p:childTnLst>
                                    <p:set>
                                      <p:cBhvr>
                                        <p:cTn id="39" dur="1" fill="hold">
                                          <p:stCondLst>
                                            <p:cond delay="0"/>
                                          </p:stCondLst>
                                        </p:cTn>
                                        <p:tgtEl>
                                          <p:spTgt spid="16"/>
                                        </p:tgtEl>
                                        <p:attrNameLst>
                                          <p:attrName>style.visibility</p:attrName>
                                        </p:attrNameLst>
                                      </p:cBhvr>
                                      <p:to>
                                        <p:strVal val="visible"/>
                                      </p:to>
                                    </p:set>
                                    <p:anim calcmode="lin" valueType="num">
                                      <p:cBhvr>
                                        <p:cTn id="40" dur="500" fill="hold"/>
                                        <p:tgtEl>
                                          <p:spTgt spid="16"/>
                                        </p:tgtEl>
                                        <p:attrNameLst>
                                          <p:attrName>ppt_w</p:attrName>
                                        </p:attrNameLst>
                                      </p:cBhvr>
                                      <p:tavLst>
                                        <p:tav tm="0">
                                          <p:val>
                                            <p:strVal val="4*#ppt_w"/>
                                          </p:val>
                                        </p:tav>
                                        <p:tav tm="100000">
                                          <p:val>
                                            <p:strVal val="#ppt_w"/>
                                          </p:val>
                                        </p:tav>
                                      </p:tavLst>
                                    </p:anim>
                                    <p:anim calcmode="lin" valueType="num">
                                      <p:cBhvr>
                                        <p:cTn id="41" dur="500" fill="hold"/>
                                        <p:tgtEl>
                                          <p:spTgt spid="16"/>
                                        </p:tgtEl>
                                        <p:attrNameLst>
                                          <p:attrName>ppt_h</p:attrName>
                                        </p:attrNameLst>
                                      </p:cBhvr>
                                      <p:tavLst>
                                        <p:tav tm="0">
                                          <p:val>
                                            <p:strVal val="4*#ppt_h"/>
                                          </p:val>
                                        </p:tav>
                                        <p:tav tm="100000">
                                          <p:val>
                                            <p:strVal val="#ppt_h"/>
                                          </p:val>
                                        </p:tav>
                                      </p:tavLst>
                                    </p:anim>
                                  </p:childTnLst>
                                </p:cTn>
                              </p:par>
                              <p:par>
                                <p:cTn id="42" presetID="8" presetClass="emph" presetSubtype="0" fill="hold" nodeType="withEffect">
                                  <p:stCondLst>
                                    <p:cond delay="0"/>
                                  </p:stCondLst>
                                  <p:childTnLst>
                                    <p:animRot by="21600000">
                                      <p:cBhvr>
                                        <p:cTn id="43" dur="500" fill="hold"/>
                                        <p:tgtEl>
                                          <p:spTgt spid="16"/>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animBg="1"/>
      <p:bldP spid="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3210659" y="4308356"/>
            <a:ext cx="1714307" cy="1520911"/>
            <a:chOff x="2738853" y="5182144"/>
            <a:chExt cx="1360789" cy="1207190"/>
          </a:xfrm>
          <a:solidFill>
            <a:schemeClr val="accent1"/>
          </a:solidFill>
        </p:grpSpPr>
        <p:sp>
          <p:nvSpPr>
            <p:cNvPr id="5" name="未知"/>
            <p:cNvSpPr>
              <a:spLocks noChangeAspect="1"/>
            </p:cNvSpPr>
            <p:nvPr/>
          </p:nvSpPr>
          <p:spPr bwMode="auto">
            <a:xfrm>
              <a:off x="2738853" y="5182144"/>
              <a:ext cx="1360789" cy="1207190"/>
            </a:xfrm>
            <a:custGeom>
              <a:avLst/>
              <a:gdLst/>
              <a:ahLst/>
              <a:cxnLst>
                <a:cxn ang="0">
                  <a:pos x="0" y="328"/>
                </a:cxn>
                <a:cxn ang="0">
                  <a:pos x="944" y="0"/>
                </a:cxn>
                <a:cxn ang="0">
                  <a:pos x="963" y="691"/>
                </a:cxn>
                <a:cxn ang="0">
                  <a:pos x="3" y="691"/>
                </a:cxn>
                <a:cxn ang="0">
                  <a:pos x="0" y="328"/>
                </a:cxn>
              </a:cxnLst>
              <a:rect l="0" t="0" r="r" b="b"/>
              <a:pathLst>
                <a:path w="963" h="691">
                  <a:moveTo>
                    <a:pt x="0" y="328"/>
                  </a:moveTo>
                  <a:lnTo>
                    <a:pt x="944" y="0"/>
                  </a:lnTo>
                  <a:lnTo>
                    <a:pt x="963" y="691"/>
                  </a:lnTo>
                  <a:lnTo>
                    <a:pt x="3" y="691"/>
                  </a:lnTo>
                  <a:lnTo>
                    <a:pt x="0" y="328"/>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latin typeface="+mn-ea"/>
                <a:cs typeface="+mn-ea"/>
              </a:endParaRPr>
            </a:p>
          </p:txBody>
        </p:sp>
        <p:sp>
          <p:nvSpPr>
            <p:cNvPr id="6" name="Text Box 11"/>
            <p:cNvSpPr txBox="1">
              <a:spLocks noChangeAspect="1" noChangeArrowheads="1"/>
            </p:cNvSpPr>
            <p:nvPr/>
          </p:nvSpPr>
          <p:spPr bwMode="auto">
            <a:xfrm>
              <a:off x="3564536" y="5631173"/>
              <a:ext cx="512404" cy="749159"/>
            </a:xfrm>
            <a:prstGeom prst="rect">
              <a:avLst/>
            </a:prstGeom>
            <a:grpFill/>
            <a:ln>
              <a:noFill/>
            </a:ln>
          </p:spPr>
          <p:txBody>
            <a:bodyPr wrap="square">
              <a:spAutoFit/>
            </a:bodyPr>
            <a:lstStyle>
              <a:defPPr>
                <a:defRPr lang="zh-CN"/>
              </a:defPPr>
              <a:lvl1pPr>
                <a:defRPr sz="2400" b="1">
                  <a:gradFill>
                    <a:gsLst>
                      <a:gs pos="100000">
                        <a:schemeClr val="tx2"/>
                      </a:gs>
                      <a:gs pos="0">
                        <a:schemeClr val="accent2"/>
                      </a:gs>
                    </a:gsLst>
                    <a:path path="circle">
                      <a:fillToRect l="50000" t="50000" r="50000" b="50000"/>
                    </a:path>
                  </a:gradFill>
                  <a:latin typeface="微软雅黑" panose="020B0503020204020204" charset="-122"/>
                  <a:ea typeface="微软雅黑" panose="020B0503020204020204" charset="-122"/>
                </a:defRPr>
              </a:lvl1pPr>
            </a:lstStyle>
            <a:p>
              <a:r>
                <a:rPr lang="zh-CN" altLang="zh-CN" sz="5300" dirty="0">
                  <a:solidFill>
                    <a:schemeClr val="bg1"/>
                  </a:solidFill>
                  <a:ea typeface="+mn-ea"/>
                  <a:cs typeface="+mn-ea"/>
                </a:rPr>
                <a:t>1</a:t>
              </a:r>
              <a:endParaRPr lang="zh-CN" altLang="zh-CN" sz="5300" dirty="0">
                <a:solidFill>
                  <a:schemeClr val="bg1"/>
                </a:solidFill>
                <a:ea typeface="+mn-ea"/>
                <a:cs typeface="+mn-ea"/>
              </a:endParaRPr>
            </a:p>
          </p:txBody>
        </p:sp>
      </p:grpSp>
      <p:grpSp>
        <p:nvGrpSpPr>
          <p:cNvPr id="7" name="组合 6"/>
          <p:cNvGrpSpPr/>
          <p:nvPr/>
        </p:nvGrpSpPr>
        <p:grpSpPr>
          <a:xfrm>
            <a:off x="5125159" y="3336675"/>
            <a:ext cx="1707771" cy="2492591"/>
            <a:chOff x="4258552" y="4410892"/>
            <a:chExt cx="1355600" cy="1978441"/>
          </a:xfrm>
        </p:grpSpPr>
        <p:sp>
          <p:nvSpPr>
            <p:cNvPr id="8" name="未知"/>
            <p:cNvSpPr>
              <a:spLocks noChangeAspect="1"/>
            </p:cNvSpPr>
            <p:nvPr/>
          </p:nvSpPr>
          <p:spPr bwMode="auto">
            <a:xfrm>
              <a:off x="4258552" y="4410892"/>
              <a:ext cx="1355600" cy="1978441"/>
            </a:xfrm>
            <a:custGeom>
              <a:avLst/>
              <a:gdLst/>
              <a:ahLst/>
              <a:cxnLst>
                <a:cxn ang="0">
                  <a:pos x="0" y="390"/>
                </a:cxn>
                <a:cxn ang="0">
                  <a:pos x="952" y="0"/>
                </a:cxn>
                <a:cxn ang="0">
                  <a:pos x="960" y="1110"/>
                </a:cxn>
                <a:cxn ang="0">
                  <a:pos x="0" y="1110"/>
                </a:cxn>
                <a:cxn ang="0">
                  <a:pos x="0" y="390"/>
                </a:cxn>
              </a:cxnLst>
              <a:rect l="0" t="0" r="r" b="b"/>
              <a:pathLst>
                <a:path w="960" h="1110">
                  <a:moveTo>
                    <a:pt x="0" y="390"/>
                  </a:moveTo>
                  <a:lnTo>
                    <a:pt x="952" y="0"/>
                  </a:lnTo>
                  <a:lnTo>
                    <a:pt x="960" y="1110"/>
                  </a:lnTo>
                  <a:lnTo>
                    <a:pt x="0" y="1110"/>
                  </a:lnTo>
                  <a:lnTo>
                    <a:pt x="0" y="39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latin typeface="+mn-ea"/>
                <a:cs typeface="+mn-ea"/>
              </a:endParaRPr>
            </a:p>
          </p:txBody>
        </p:sp>
        <p:sp>
          <p:nvSpPr>
            <p:cNvPr id="9" name="Text Box 12"/>
            <p:cNvSpPr txBox="1">
              <a:spLocks noChangeAspect="1" noChangeArrowheads="1"/>
            </p:cNvSpPr>
            <p:nvPr/>
          </p:nvSpPr>
          <p:spPr bwMode="auto">
            <a:xfrm>
              <a:off x="5092019" y="5630357"/>
              <a:ext cx="512404" cy="561869"/>
            </a:xfrm>
            <a:prstGeom prst="rect">
              <a:avLst/>
            </a:prstGeom>
          </p:spPr>
          <p:txBody>
            <a:bodyPr wrap="square">
              <a:spAutoFit/>
            </a:bodyPr>
            <a:lstStyle>
              <a:defPPr>
                <a:defRPr lang="zh-CN"/>
              </a:defPPr>
              <a:lvl1pPr>
                <a:defRPr sz="4000" b="1">
                  <a:gradFill>
                    <a:gsLst>
                      <a:gs pos="100000">
                        <a:schemeClr val="tx2"/>
                      </a:gs>
                      <a:gs pos="0">
                        <a:schemeClr val="accent2"/>
                      </a:gs>
                    </a:gsLst>
                    <a:path path="circle">
                      <a:fillToRect l="50000" t="50000" r="50000" b="50000"/>
                    </a:path>
                  </a:gradFill>
                  <a:latin typeface="微软雅黑" panose="020B0503020204020204" charset="-122"/>
                  <a:ea typeface="微软雅黑" panose="020B0503020204020204" charset="-122"/>
                </a:defRPr>
              </a:lvl1pPr>
            </a:lstStyle>
            <a:p>
              <a:r>
                <a:rPr lang="zh-CN" altLang="zh-CN" dirty="0">
                  <a:solidFill>
                    <a:schemeClr val="bg1"/>
                  </a:solidFill>
                  <a:ea typeface="+mn-ea"/>
                  <a:cs typeface="+mn-ea"/>
                </a:rPr>
                <a:t>2</a:t>
              </a:r>
              <a:endParaRPr lang="zh-CN" altLang="zh-CN" dirty="0">
                <a:solidFill>
                  <a:schemeClr val="bg1"/>
                </a:solidFill>
                <a:ea typeface="+mn-ea"/>
                <a:cs typeface="+mn-ea"/>
              </a:endParaRPr>
            </a:p>
          </p:txBody>
        </p:sp>
      </p:grpSp>
      <p:grpSp>
        <p:nvGrpSpPr>
          <p:cNvPr id="10" name="组合 9"/>
          <p:cNvGrpSpPr/>
          <p:nvPr/>
        </p:nvGrpSpPr>
        <p:grpSpPr>
          <a:xfrm>
            <a:off x="7022500" y="2450065"/>
            <a:ext cx="1719210" cy="3379203"/>
            <a:chOff x="5764630" y="3707166"/>
            <a:chExt cx="1364680" cy="2682170"/>
          </a:xfrm>
        </p:grpSpPr>
        <p:sp>
          <p:nvSpPr>
            <p:cNvPr id="11" name="未知"/>
            <p:cNvSpPr>
              <a:spLocks noChangeAspect="1"/>
            </p:cNvSpPr>
            <p:nvPr/>
          </p:nvSpPr>
          <p:spPr bwMode="auto">
            <a:xfrm>
              <a:off x="5764630" y="3707166"/>
              <a:ext cx="1364680" cy="2682170"/>
            </a:xfrm>
            <a:custGeom>
              <a:avLst/>
              <a:gdLst/>
              <a:ahLst/>
              <a:cxnLst>
                <a:cxn ang="0">
                  <a:pos x="0" y="381"/>
                </a:cxn>
                <a:cxn ang="0">
                  <a:pos x="949" y="0"/>
                </a:cxn>
                <a:cxn ang="0">
                  <a:pos x="967" y="1507"/>
                </a:cxn>
                <a:cxn ang="0">
                  <a:pos x="7" y="1507"/>
                </a:cxn>
                <a:cxn ang="0">
                  <a:pos x="0" y="381"/>
                </a:cxn>
              </a:cxnLst>
              <a:rect l="0" t="0" r="r" b="b"/>
              <a:pathLst>
                <a:path w="967" h="1507">
                  <a:moveTo>
                    <a:pt x="0" y="381"/>
                  </a:moveTo>
                  <a:lnTo>
                    <a:pt x="949" y="0"/>
                  </a:lnTo>
                  <a:lnTo>
                    <a:pt x="967" y="1507"/>
                  </a:lnTo>
                  <a:lnTo>
                    <a:pt x="7" y="1507"/>
                  </a:lnTo>
                  <a:lnTo>
                    <a:pt x="0" y="38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latin typeface="+mn-ea"/>
                <a:cs typeface="+mn-ea"/>
              </a:endParaRPr>
            </a:p>
          </p:txBody>
        </p:sp>
        <p:sp>
          <p:nvSpPr>
            <p:cNvPr id="12" name="Text Box 13"/>
            <p:cNvSpPr txBox="1">
              <a:spLocks noChangeAspect="1" noChangeArrowheads="1"/>
            </p:cNvSpPr>
            <p:nvPr/>
          </p:nvSpPr>
          <p:spPr bwMode="auto">
            <a:xfrm>
              <a:off x="6590313" y="5630356"/>
              <a:ext cx="512404" cy="561869"/>
            </a:xfrm>
            <a:prstGeom prst="rect">
              <a:avLst/>
            </a:prstGeom>
          </p:spPr>
          <p:txBody>
            <a:bodyPr wrap="square">
              <a:spAutoFit/>
            </a:bodyPr>
            <a:lstStyle>
              <a:defPPr>
                <a:defRPr lang="zh-CN"/>
              </a:defPPr>
              <a:lvl1pPr>
                <a:defRPr sz="4000" b="1">
                  <a:gradFill>
                    <a:gsLst>
                      <a:gs pos="100000">
                        <a:schemeClr val="tx2"/>
                      </a:gs>
                      <a:gs pos="0">
                        <a:schemeClr val="accent2"/>
                      </a:gs>
                    </a:gsLst>
                    <a:path path="circle">
                      <a:fillToRect l="50000" t="50000" r="50000" b="50000"/>
                    </a:path>
                  </a:gradFill>
                  <a:latin typeface="微软雅黑" panose="020B0503020204020204" charset="-122"/>
                  <a:ea typeface="微软雅黑" panose="020B0503020204020204" charset="-122"/>
                </a:defRPr>
              </a:lvl1pPr>
            </a:lstStyle>
            <a:p>
              <a:r>
                <a:rPr lang="zh-CN" altLang="zh-CN" dirty="0">
                  <a:solidFill>
                    <a:schemeClr val="bg1"/>
                  </a:solidFill>
                  <a:ea typeface="+mn-ea"/>
                  <a:cs typeface="+mn-ea"/>
                </a:rPr>
                <a:t>3</a:t>
              </a:r>
              <a:endParaRPr lang="zh-CN" altLang="zh-CN" dirty="0">
                <a:solidFill>
                  <a:schemeClr val="bg1"/>
                </a:solidFill>
                <a:ea typeface="+mn-ea"/>
                <a:cs typeface="+mn-ea"/>
              </a:endParaRPr>
            </a:p>
          </p:txBody>
        </p:sp>
      </p:grpSp>
      <p:grpSp>
        <p:nvGrpSpPr>
          <p:cNvPr id="13" name="组合 12"/>
          <p:cNvGrpSpPr/>
          <p:nvPr/>
        </p:nvGrpSpPr>
        <p:grpSpPr>
          <a:xfrm>
            <a:off x="8941086" y="1458908"/>
            <a:ext cx="1748626" cy="4360272"/>
            <a:chOff x="7287572" y="2920456"/>
            <a:chExt cx="1388030" cy="3460872"/>
          </a:xfrm>
        </p:grpSpPr>
        <p:sp>
          <p:nvSpPr>
            <p:cNvPr id="14" name="未知"/>
            <p:cNvSpPr>
              <a:spLocks noChangeAspect="1"/>
            </p:cNvSpPr>
            <p:nvPr/>
          </p:nvSpPr>
          <p:spPr bwMode="auto">
            <a:xfrm>
              <a:off x="7287572" y="2920456"/>
              <a:ext cx="1388030" cy="3460872"/>
            </a:xfrm>
            <a:custGeom>
              <a:avLst/>
              <a:gdLst/>
              <a:ahLst/>
              <a:cxnLst>
                <a:cxn ang="0">
                  <a:pos x="0" y="422"/>
                </a:cxn>
                <a:cxn ang="0">
                  <a:pos x="982" y="0"/>
                </a:cxn>
                <a:cxn ang="0">
                  <a:pos x="978" y="1953"/>
                </a:cxn>
                <a:cxn ang="0">
                  <a:pos x="18" y="1953"/>
                </a:cxn>
                <a:cxn ang="0">
                  <a:pos x="0" y="422"/>
                </a:cxn>
              </a:cxnLst>
              <a:rect l="0" t="0" r="r" b="b"/>
              <a:pathLst>
                <a:path w="982" h="1953">
                  <a:moveTo>
                    <a:pt x="0" y="422"/>
                  </a:moveTo>
                  <a:lnTo>
                    <a:pt x="982" y="0"/>
                  </a:lnTo>
                  <a:lnTo>
                    <a:pt x="978" y="1953"/>
                  </a:lnTo>
                  <a:lnTo>
                    <a:pt x="18" y="1953"/>
                  </a:lnTo>
                  <a:lnTo>
                    <a:pt x="0" y="422"/>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bg1"/>
                </a:solidFill>
                <a:latin typeface="+mn-ea"/>
                <a:cs typeface="+mn-ea"/>
              </a:endParaRPr>
            </a:p>
          </p:txBody>
        </p:sp>
        <p:sp>
          <p:nvSpPr>
            <p:cNvPr id="15" name="Text Box 14"/>
            <p:cNvSpPr txBox="1">
              <a:spLocks noChangeAspect="1" noChangeArrowheads="1"/>
            </p:cNvSpPr>
            <p:nvPr/>
          </p:nvSpPr>
          <p:spPr bwMode="auto">
            <a:xfrm>
              <a:off x="8146983" y="5630357"/>
              <a:ext cx="512404" cy="561869"/>
            </a:xfrm>
            <a:prstGeom prst="rect">
              <a:avLst/>
            </a:prstGeom>
          </p:spPr>
          <p:txBody>
            <a:bodyPr wrap="square">
              <a:spAutoFit/>
            </a:bodyPr>
            <a:lstStyle>
              <a:defPPr>
                <a:defRPr lang="zh-CN"/>
              </a:defPPr>
              <a:lvl1pPr>
                <a:defRPr sz="4000" b="1">
                  <a:gradFill>
                    <a:gsLst>
                      <a:gs pos="100000">
                        <a:schemeClr val="tx2"/>
                      </a:gs>
                      <a:gs pos="0">
                        <a:schemeClr val="accent2"/>
                      </a:gs>
                    </a:gsLst>
                    <a:path path="circle">
                      <a:fillToRect l="50000" t="50000" r="50000" b="50000"/>
                    </a:path>
                  </a:gradFill>
                  <a:latin typeface="微软雅黑" panose="020B0503020204020204" charset="-122"/>
                  <a:ea typeface="微软雅黑" panose="020B0503020204020204" charset="-122"/>
                </a:defRPr>
              </a:lvl1pPr>
            </a:lstStyle>
            <a:p>
              <a:r>
                <a:rPr lang="zh-CN" altLang="zh-CN" dirty="0">
                  <a:solidFill>
                    <a:schemeClr val="bg1"/>
                  </a:solidFill>
                  <a:ea typeface="+mn-ea"/>
                  <a:cs typeface="+mn-ea"/>
                </a:rPr>
                <a:t>4</a:t>
              </a:r>
              <a:endParaRPr lang="zh-CN" altLang="zh-CN" dirty="0">
                <a:solidFill>
                  <a:schemeClr val="bg1"/>
                </a:solidFill>
                <a:ea typeface="+mn-ea"/>
                <a:cs typeface="+mn-ea"/>
              </a:endParaRPr>
            </a:p>
          </p:txBody>
        </p:sp>
      </p:grpSp>
      <p:sp>
        <p:nvSpPr>
          <p:cNvPr id="16" name="Line 15"/>
          <p:cNvSpPr>
            <a:spLocks noChangeAspect="1" noChangeShapeType="1"/>
          </p:cNvSpPr>
          <p:nvPr/>
        </p:nvSpPr>
        <p:spPr bwMode="auto">
          <a:xfrm flipH="1">
            <a:off x="1586233" y="4747051"/>
            <a:ext cx="2982470" cy="0"/>
          </a:xfrm>
          <a:prstGeom prst="line">
            <a:avLst/>
          </a:prstGeom>
          <a:noFill/>
          <a:ln w="9525" cap="flat" cmpd="sng">
            <a:solidFill>
              <a:schemeClr val="bg1">
                <a:lumMod val="65000"/>
              </a:schemeClr>
            </a:solidFill>
            <a:round/>
            <a:headEnd type="oval" w="med" len="med"/>
          </a:ln>
          <a:effectLst/>
        </p:spPr>
        <p:txBody>
          <a:bodyPr lIns="115191" tIns="57596" rIns="115191" bIns="57596"/>
          <a:lstStyle/>
          <a:p>
            <a:pPr>
              <a:defRPr/>
            </a:pPr>
            <a:endParaRPr lang="zh-CN" altLang="en-US" kern="0">
              <a:solidFill>
                <a:schemeClr val="bg1"/>
              </a:solidFill>
              <a:cs typeface="+mn-ea"/>
            </a:endParaRPr>
          </a:p>
        </p:txBody>
      </p:sp>
      <p:sp>
        <p:nvSpPr>
          <p:cNvPr id="17" name="Rectangle 16"/>
          <p:cNvSpPr>
            <a:spLocks noChangeAspect="1" noChangeArrowheads="1"/>
          </p:cNvSpPr>
          <p:nvPr/>
        </p:nvSpPr>
        <p:spPr bwMode="auto">
          <a:xfrm>
            <a:off x="1500032" y="4362781"/>
            <a:ext cx="3485813" cy="415486"/>
          </a:xfrm>
          <a:prstGeom prst="rect">
            <a:avLst/>
          </a:prstGeom>
        </p:spPr>
        <p:txBody>
          <a:bodyPr wrap="square" lIns="121908" tIns="60954" rIns="121908" bIns="60954">
            <a:spAutoFit/>
          </a:bodyPr>
          <a:lstStyle/>
          <a:p>
            <a:r>
              <a:rPr lang="zh-CN" altLang="en-US" sz="1900" b="1" dirty="0">
                <a:solidFill>
                  <a:schemeClr val="bg1">
                    <a:lumMod val="65000"/>
                  </a:schemeClr>
                </a:solidFill>
                <a:latin typeface="+mn-ea"/>
                <a:cs typeface="+mn-ea"/>
              </a:rPr>
              <a:t>单击添加文字内容</a:t>
            </a:r>
            <a:endParaRPr lang="zh-CN" altLang="en-US" sz="1900" b="1" dirty="0">
              <a:solidFill>
                <a:schemeClr val="bg1">
                  <a:lumMod val="65000"/>
                </a:schemeClr>
              </a:solidFill>
              <a:latin typeface="+mn-ea"/>
              <a:cs typeface="+mn-ea"/>
            </a:endParaRPr>
          </a:p>
        </p:txBody>
      </p:sp>
      <p:sp>
        <p:nvSpPr>
          <p:cNvPr id="18" name="Line 17"/>
          <p:cNvSpPr>
            <a:spLocks noChangeAspect="1" noChangeShapeType="1"/>
          </p:cNvSpPr>
          <p:nvPr/>
        </p:nvSpPr>
        <p:spPr bwMode="auto">
          <a:xfrm flipH="1">
            <a:off x="1586235" y="3755893"/>
            <a:ext cx="4943547" cy="0"/>
          </a:xfrm>
          <a:prstGeom prst="line">
            <a:avLst/>
          </a:prstGeom>
          <a:noFill/>
          <a:ln w="9525" cap="flat" cmpd="sng">
            <a:solidFill>
              <a:schemeClr val="bg1">
                <a:lumMod val="65000"/>
              </a:schemeClr>
            </a:solidFill>
            <a:round/>
            <a:headEnd type="oval" w="med" len="med"/>
          </a:ln>
          <a:effectLst/>
        </p:spPr>
        <p:txBody>
          <a:bodyPr lIns="115191" tIns="57596" rIns="115191" bIns="57596"/>
          <a:lstStyle/>
          <a:p>
            <a:pPr>
              <a:defRPr/>
            </a:pPr>
            <a:endParaRPr lang="zh-CN" altLang="en-US" kern="0">
              <a:solidFill>
                <a:schemeClr val="bg1"/>
              </a:solidFill>
              <a:cs typeface="+mn-ea"/>
            </a:endParaRPr>
          </a:p>
        </p:txBody>
      </p:sp>
      <p:sp>
        <p:nvSpPr>
          <p:cNvPr id="19" name="Rectangle 18"/>
          <p:cNvSpPr>
            <a:spLocks noChangeAspect="1" noChangeArrowheads="1"/>
          </p:cNvSpPr>
          <p:nvPr/>
        </p:nvSpPr>
        <p:spPr bwMode="auto">
          <a:xfrm>
            <a:off x="1500032" y="3371624"/>
            <a:ext cx="3485813" cy="415486"/>
          </a:xfrm>
          <a:prstGeom prst="rect">
            <a:avLst/>
          </a:prstGeom>
        </p:spPr>
        <p:txBody>
          <a:bodyPr wrap="square" lIns="121908" tIns="60954" rIns="121908" bIns="60954">
            <a:spAutoFit/>
          </a:bodyPr>
          <a:lstStyle/>
          <a:p>
            <a:r>
              <a:rPr lang="zh-CN" altLang="en-US" sz="1900" b="1" dirty="0">
                <a:solidFill>
                  <a:schemeClr val="bg1">
                    <a:lumMod val="65000"/>
                  </a:schemeClr>
                </a:solidFill>
                <a:latin typeface="+mn-ea"/>
                <a:cs typeface="+mn-ea"/>
              </a:rPr>
              <a:t>单击添加文字内容</a:t>
            </a:r>
            <a:endParaRPr lang="zh-CN" altLang="en-US" sz="1900" b="1" dirty="0">
              <a:solidFill>
                <a:schemeClr val="bg1">
                  <a:lumMod val="65000"/>
                </a:schemeClr>
              </a:solidFill>
              <a:latin typeface="+mn-ea"/>
              <a:cs typeface="+mn-ea"/>
            </a:endParaRPr>
          </a:p>
        </p:txBody>
      </p:sp>
      <p:sp>
        <p:nvSpPr>
          <p:cNvPr id="20" name="Line 19"/>
          <p:cNvSpPr>
            <a:spLocks noChangeAspect="1" noChangeShapeType="1"/>
          </p:cNvSpPr>
          <p:nvPr/>
        </p:nvSpPr>
        <p:spPr bwMode="auto">
          <a:xfrm flipH="1">
            <a:off x="1586233" y="2818035"/>
            <a:ext cx="6865402" cy="0"/>
          </a:xfrm>
          <a:prstGeom prst="line">
            <a:avLst/>
          </a:prstGeom>
          <a:noFill/>
          <a:ln w="9525" cap="flat" cmpd="sng">
            <a:solidFill>
              <a:schemeClr val="bg1">
                <a:lumMod val="65000"/>
              </a:schemeClr>
            </a:solidFill>
            <a:round/>
            <a:headEnd type="oval" w="med" len="med"/>
          </a:ln>
          <a:effectLst/>
        </p:spPr>
        <p:txBody>
          <a:bodyPr lIns="115191" tIns="57596" rIns="115191" bIns="57596"/>
          <a:lstStyle/>
          <a:p>
            <a:pPr>
              <a:defRPr/>
            </a:pPr>
            <a:endParaRPr lang="zh-CN" altLang="en-US" kern="0">
              <a:solidFill>
                <a:schemeClr val="bg1"/>
              </a:solidFill>
              <a:cs typeface="+mn-ea"/>
            </a:endParaRPr>
          </a:p>
        </p:txBody>
      </p:sp>
      <p:sp>
        <p:nvSpPr>
          <p:cNvPr id="21" name="Rectangle 20"/>
          <p:cNvSpPr>
            <a:spLocks noChangeAspect="1" noChangeArrowheads="1"/>
          </p:cNvSpPr>
          <p:nvPr/>
        </p:nvSpPr>
        <p:spPr bwMode="auto">
          <a:xfrm>
            <a:off x="1500032" y="2433765"/>
            <a:ext cx="3073575" cy="415486"/>
          </a:xfrm>
          <a:prstGeom prst="rect">
            <a:avLst/>
          </a:prstGeom>
        </p:spPr>
        <p:txBody>
          <a:bodyPr wrap="square" lIns="121908" tIns="60954" rIns="121908" bIns="60954">
            <a:spAutoFit/>
          </a:bodyPr>
          <a:lstStyle/>
          <a:p>
            <a:r>
              <a:rPr lang="zh-CN" altLang="en-US" sz="1900" b="1" dirty="0">
                <a:solidFill>
                  <a:schemeClr val="bg1">
                    <a:lumMod val="65000"/>
                  </a:schemeClr>
                </a:solidFill>
                <a:latin typeface="+mn-ea"/>
                <a:cs typeface="+mn-ea"/>
              </a:rPr>
              <a:t>单击添加文字内容</a:t>
            </a:r>
            <a:endParaRPr lang="zh-CN" altLang="en-US" sz="1900" b="1" dirty="0">
              <a:solidFill>
                <a:schemeClr val="bg1">
                  <a:lumMod val="65000"/>
                </a:schemeClr>
              </a:solidFill>
              <a:latin typeface="+mn-ea"/>
              <a:cs typeface="+mn-ea"/>
            </a:endParaRPr>
          </a:p>
        </p:txBody>
      </p:sp>
      <p:sp>
        <p:nvSpPr>
          <p:cNvPr id="22" name="Line 21"/>
          <p:cNvSpPr>
            <a:spLocks noChangeAspect="1" noChangeShapeType="1"/>
          </p:cNvSpPr>
          <p:nvPr/>
        </p:nvSpPr>
        <p:spPr bwMode="auto">
          <a:xfrm flipH="1">
            <a:off x="1586235" y="1928349"/>
            <a:ext cx="8826479" cy="0"/>
          </a:xfrm>
          <a:prstGeom prst="line">
            <a:avLst/>
          </a:prstGeom>
          <a:noFill/>
          <a:ln w="9525" cap="flat" cmpd="sng">
            <a:solidFill>
              <a:schemeClr val="bg1">
                <a:lumMod val="65000"/>
              </a:schemeClr>
            </a:solidFill>
            <a:round/>
            <a:headEnd type="oval" w="med" len="med"/>
          </a:ln>
          <a:effectLst/>
        </p:spPr>
        <p:txBody>
          <a:bodyPr lIns="115191" tIns="57596" rIns="115191" bIns="57596"/>
          <a:lstStyle/>
          <a:p>
            <a:pPr>
              <a:defRPr/>
            </a:pPr>
            <a:endParaRPr lang="zh-CN" altLang="en-US" kern="0">
              <a:solidFill>
                <a:schemeClr val="bg1"/>
              </a:solidFill>
              <a:cs typeface="+mn-ea"/>
            </a:endParaRPr>
          </a:p>
        </p:txBody>
      </p:sp>
      <p:sp>
        <p:nvSpPr>
          <p:cNvPr id="23" name="Rectangle 22"/>
          <p:cNvSpPr>
            <a:spLocks noChangeAspect="1" noChangeArrowheads="1"/>
          </p:cNvSpPr>
          <p:nvPr/>
        </p:nvSpPr>
        <p:spPr bwMode="auto">
          <a:xfrm>
            <a:off x="1500032" y="1544081"/>
            <a:ext cx="3068673" cy="415486"/>
          </a:xfrm>
          <a:prstGeom prst="rect">
            <a:avLst/>
          </a:prstGeom>
        </p:spPr>
        <p:txBody>
          <a:bodyPr wrap="square" lIns="121908" tIns="60954" rIns="121908" bIns="60954">
            <a:spAutoFit/>
          </a:bodyPr>
          <a:lstStyle/>
          <a:p>
            <a:r>
              <a:rPr lang="zh-CN" altLang="en-US" sz="1900" b="1" dirty="0">
                <a:solidFill>
                  <a:schemeClr val="bg1">
                    <a:lumMod val="65000"/>
                  </a:schemeClr>
                </a:solidFill>
                <a:latin typeface="+mn-ea"/>
                <a:cs typeface="+mn-ea"/>
              </a:rPr>
              <a:t>单击添加文字内容</a:t>
            </a:r>
            <a:endParaRPr lang="zh-CN" altLang="en-US" sz="1900" b="1" dirty="0">
              <a:solidFill>
                <a:schemeClr val="bg1">
                  <a:lumMod val="65000"/>
                </a:schemeClr>
              </a:solidFill>
              <a:latin typeface="+mn-ea"/>
              <a:cs typeface="+mn-ea"/>
            </a:endParaRPr>
          </a:p>
        </p:txBody>
      </p:sp>
      <p:cxnSp>
        <p:nvCxnSpPr>
          <p:cNvPr id="24" name="Straight Connector 42"/>
          <p:cNvCxnSpPr/>
          <p:nvPr/>
        </p:nvCxnSpPr>
        <p:spPr>
          <a:xfrm>
            <a:off x="943250" y="5829267"/>
            <a:ext cx="10463800" cy="0"/>
          </a:xfrm>
          <a:prstGeom prst="line">
            <a:avLst/>
          </a:prstGeom>
          <a:ln w="9525">
            <a:solidFill>
              <a:schemeClr val="bg1">
                <a:lumMod val="65000"/>
              </a:schemeClr>
            </a:solidFill>
            <a:prstDash val="solid"/>
            <a:headEnd type="oval" w="med" len="med"/>
            <a:tailEnd type="ova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nvPr>
        </p:nvSpPr>
        <p:spPr/>
        <p:txBody>
          <a:bodyPr/>
          <a:lstStyle/>
          <a:p>
            <a:r>
              <a:rPr lang="zh-CN" altLang="en-US" dirty="0"/>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60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1000"/>
                                        <p:tgtEl>
                                          <p:spTgt spid="4"/>
                                        </p:tgtEl>
                                      </p:cBhvr>
                                    </p:animEffect>
                                  </p:childTnLst>
                                </p:cTn>
                              </p:par>
                              <p:par>
                                <p:cTn id="8" presetID="22" presetClass="entr" presetSubtype="4" fill="hold" nodeType="withEffect">
                                  <p:stCondLst>
                                    <p:cond delay="100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1000"/>
                                        <p:tgtEl>
                                          <p:spTgt spid="7"/>
                                        </p:tgtEl>
                                      </p:cBhvr>
                                    </p:animEffect>
                                  </p:childTnLst>
                                </p:cTn>
                              </p:par>
                              <p:par>
                                <p:cTn id="11" presetID="22" presetClass="entr" presetSubtype="4" fill="hold" nodeType="withEffect">
                                  <p:stCondLst>
                                    <p:cond delay="1500"/>
                                  </p:stCondLst>
                                  <p:childTnLst>
                                    <p:set>
                                      <p:cBhvr>
                                        <p:cTn id="12" dur="1" fill="hold">
                                          <p:stCondLst>
                                            <p:cond delay="0"/>
                                          </p:stCondLst>
                                        </p:cTn>
                                        <p:tgtEl>
                                          <p:spTgt spid="10"/>
                                        </p:tgtEl>
                                        <p:attrNameLst>
                                          <p:attrName>style.visibility</p:attrName>
                                        </p:attrNameLst>
                                      </p:cBhvr>
                                      <p:to>
                                        <p:strVal val="visible"/>
                                      </p:to>
                                    </p:set>
                                    <p:animEffect transition="in" filter="wipe(down)">
                                      <p:cBhvr>
                                        <p:cTn id="13" dur="1000"/>
                                        <p:tgtEl>
                                          <p:spTgt spid="10"/>
                                        </p:tgtEl>
                                      </p:cBhvr>
                                    </p:animEffect>
                                  </p:childTnLst>
                                </p:cTn>
                              </p:par>
                              <p:par>
                                <p:cTn id="14" presetID="22" presetClass="entr" presetSubtype="4" fill="hold" nodeType="withEffect">
                                  <p:stCondLst>
                                    <p:cond delay="1800"/>
                                  </p:stCondLst>
                                  <p:childTnLst>
                                    <p:set>
                                      <p:cBhvr>
                                        <p:cTn id="15" dur="1" fill="hold">
                                          <p:stCondLst>
                                            <p:cond delay="0"/>
                                          </p:stCondLst>
                                        </p:cTn>
                                        <p:tgtEl>
                                          <p:spTgt spid="13"/>
                                        </p:tgtEl>
                                        <p:attrNameLst>
                                          <p:attrName>style.visibility</p:attrName>
                                        </p:attrNameLst>
                                      </p:cBhvr>
                                      <p:to>
                                        <p:strVal val="visible"/>
                                      </p:to>
                                    </p:set>
                                    <p:animEffect transition="in" filter="wipe(down)">
                                      <p:cBhvr>
                                        <p:cTn id="16" dur="1000"/>
                                        <p:tgtEl>
                                          <p:spTgt spid="13"/>
                                        </p:tgtEl>
                                      </p:cBhvr>
                                    </p:animEffect>
                                  </p:childTnLst>
                                </p:cTn>
                              </p:par>
                              <p:par>
                                <p:cTn id="17" presetID="22" presetClass="entr" presetSubtype="2" fill="hold" grpId="0" nodeType="withEffect">
                                  <p:stCondLst>
                                    <p:cond delay="2900"/>
                                  </p:stCondLst>
                                  <p:childTnLst>
                                    <p:set>
                                      <p:cBhvr>
                                        <p:cTn id="18" dur="1" fill="hold">
                                          <p:stCondLst>
                                            <p:cond delay="0"/>
                                          </p:stCondLst>
                                        </p:cTn>
                                        <p:tgtEl>
                                          <p:spTgt spid="22"/>
                                        </p:tgtEl>
                                        <p:attrNameLst>
                                          <p:attrName>style.visibility</p:attrName>
                                        </p:attrNameLst>
                                      </p:cBhvr>
                                      <p:to>
                                        <p:strVal val="visible"/>
                                      </p:to>
                                    </p:set>
                                    <p:animEffect transition="in" filter="wipe(right)">
                                      <p:cBhvr>
                                        <p:cTn id="19" dur="500"/>
                                        <p:tgtEl>
                                          <p:spTgt spid="22"/>
                                        </p:tgtEl>
                                      </p:cBhvr>
                                    </p:animEffect>
                                  </p:childTnLst>
                                </p:cTn>
                              </p:par>
                              <p:par>
                                <p:cTn id="20" presetID="22" presetClass="entr" presetSubtype="2" fill="hold" grpId="0" nodeType="withEffect">
                                  <p:stCondLst>
                                    <p:cond delay="2900"/>
                                  </p:stCondLst>
                                  <p:childTnLst>
                                    <p:set>
                                      <p:cBhvr>
                                        <p:cTn id="21" dur="1" fill="hold">
                                          <p:stCondLst>
                                            <p:cond delay="0"/>
                                          </p:stCondLst>
                                        </p:cTn>
                                        <p:tgtEl>
                                          <p:spTgt spid="20"/>
                                        </p:tgtEl>
                                        <p:attrNameLst>
                                          <p:attrName>style.visibility</p:attrName>
                                        </p:attrNameLst>
                                      </p:cBhvr>
                                      <p:to>
                                        <p:strVal val="visible"/>
                                      </p:to>
                                    </p:set>
                                    <p:animEffect transition="in" filter="wipe(right)">
                                      <p:cBhvr>
                                        <p:cTn id="22" dur="500"/>
                                        <p:tgtEl>
                                          <p:spTgt spid="20"/>
                                        </p:tgtEl>
                                      </p:cBhvr>
                                    </p:animEffect>
                                  </p:childTnLst>
                                </p:cTn>
                              </p:par>
                              <p:par>
                                <p:cTn id="23" presetID="22" presetClass="entr" presetSubtype="2" fill="hold" grpId="0" nodeType="withEffect">
                                  <p:stCondLst>
                                    <p:cond delay="2900"/>
                                  </p:stCondLst>
                                  <p:childTnLst>
                                    <p:set>
                                      <p:cBhvr>
                                        <p:cTn id="24" dur="1" fill="hold">
                                          <p:stCondLst>
                                            <p:cond delay="0"/>
                                          </p:stCondLst>
                                        </p:cTn>
                                        <p:tgtEl>
                                          <p:spTgt spid="18"/>
                                        </p:tgtEl>
                                        <p:attrNameLst>
                                          <p:attrName>style.visibility</p:attrName>
                                        </p:attrNameLst>
                                      </p:cBhvr>
                                      <p:to>
                                        <p:strVal val="visible"/>
                                      </p:to>
                                    </p:set>
                                    <p:animEffect transition="in" filter="wipe(right)">
                                      <p:cBhvr>
                                        <p:cTn id="25" dur="500"/>
                                        <p:tgtEl>
                                          <p:spTgt spid="18"/>
                                        </p:tgtEl>
                                      </p:cBhvr>
                                    </p:animEffect>
                                  </p:childTnLst>
                                </p:cTn>
                              </p:par>
                              <p:par>
                                <p:cTn id="26" presetID="22" presetClass="entr" presetSubtype="2" fill="hold" grpId="0" nodeType="withEffect">
                                  <p:stCondLst>
                                    <p:cond delay="2900"/>
                                  </p:stCondLst>
                                  <p:childTnLst>
                                    <p:set>
                                      <p:cBhvr>
                                        <p:cTn id="27" dur="1" fill="hold">
                                          <p:stCondLst>
                                            <p:cond delay="0"/>
                                          </p:stCondLst>
                                        </p:cTn>
                                        <p:tgtEl>
                                          <p:spTgt spid="16"/>
                                        </p:tgtEl>
                                        <p:attrNameLst>
                                          <p:attrName>style.visibility</p:attrName>
                                        </p:attrNameLst>
                                      </p:cBhvr>
                                      <p:to>
                                        <p:strVal val="visible"/>
                                      </p:to>
                                    </p:set>
                                    <p:animEffect transition="in" filter="wipe(right)">
                                      <p:cBhvr>
                                        <p:cTn id="28" dur="500"/>
                                        <p:tgtEl>
                                          <p:spTgt spid="16"/>
                                        </p:tgtEl>
                                      </p:cBhvr>
                                    </p:animEffect>
                                  </p:childTnLst>
                                </p:cTn>
                              </p:par>
                              <p:par>
                                <p:cTn id="29" presetID="49" presetClass="entr" presetSubtype="0" decel="100000" fill="hold" grpId="0" nodeType="withEffect">
                                  <p:stCondLst>
                                    <p:cond delay="3400"/>
                                  </p:stCondLst>
                                  <p:childTnLst>
                                    <p:set>
                                      <p:cBhvr>
                                        <p:cTn id="30" dur="1" fill="hold">
                                          <p:stCondLst>
                                            <p:cond delay="0"/>
                                          </p:stCondLst>
                                        </p:cTn>
                                        <p:tgtEl>
                                          <p:spTgt spid="23"/>
                                        </p:tgtEl>
                                        <p:attrNameLst>
                                          <p:attrName>style.visibility</p:attrName>
                                        </p:attrNameLst>
                                      </p:cBhvr>
                                      <p:to>
                                        <p:strVal val="visible"/>
                                      </p:to>
                                    </p:set>
                                    <p:anim calcmode="lin" valueType="num">
                                      <p:cBhvr>
                                        <p:cTn id="31" dur="1000" fill="hold"/>
                                        <p:tgtEl>
                                          <p:spTgt spid="23"/>
                                        </p:tgtEl>
                                        <p:attrNameLst>
                                          <p:attrName>ppt_w</p:attrName>
                                        </p:attrNameLst>
                                      </p:cBhvr>
                                      <p:tavLst>
                                        <p:tav tm="0">
                                          <p:val>
                                            <p:fltVal val="0"/>
                                          </p:val>
                                        </p:tav>
                                        <p:tav tm="100000">
                                          <p:val>
                                            <p:strVal val="#ppt_w"/>
                                          </p:val>
                                        </p:tav>
                                      </p:tavLst>
                                    </p:anim>
                                    <p:anim calcmode="lin" valueType="num">
                                      <p:cBhvr>
                                        <p:cTn id="32" dur="1000" fill="hold"/>
                                        <p:tgtEl>
                                          <p:spTgt spid="23"/>
                                        </p:tgtEl>
                                        <p:attrNameLst>
                                          <p:attrName>ppt_h</p:attrName>
                                        </p:attrNameLst>
                                      </p:cBhvr>
                                      <p:tavLst>
                                        <p:tav tm="0">
                                          <p:val>
                                            <p:fltVal val="0"/>
                                          </p:val>
                                        </p:tav>
                                        <p:tav tm="100000">
                                          <p:val>
                                            <p:strVal val="#ppt_h"/>
                                          </p:val>
                                        </p:tav>
                                      </p:tavLst>
                                    </p:anim>
                                    <p:anim calcmode="lin" valueType="num">
                                      <p:cBhvr>
                                        <p:cTn id="33" dur="1000" fill="hold"/>
                                        <p:tgtEl>
                                          <p:spTgt spid="23"/>
                                        </p:tgtEl>
                                        <p:attrNameLst>
                                          <p:attrName>style.rotation</p:attrName>
                                        </p:attrNameLst>
                                      </p:cBhvr>
                                      <p:tavLst>
                                        <p:tav tm="0">
                                          <p:val>
                                            <p:fltVal val="360"/>
                                          </p:val>
                                        </p:tav>
                                        <p:tav tm="100000">
                                          <p:val>
                                            <p:fltVal val="0"/>
                                          </p:val>
                                        </p:tav>
                                      </p:tavLst>
                                    </p:anim>
                                    <p:animEffect transition="in" filter="fade">
                                      <p:cBhvr>
                                        <p:cTn id="34" dur="1000"/>
                                        <p:tgtEl>
                                          <p:spTgt spid="23"/>
                                        </p:tgtEl>
                                      </p:cBhvr>
                                    </p:animEffect>
                                  </p:childTnLst>
                                </p:cTn>
                              </p:par>
                              <p:par>
                                <p:cTn id="35" presetID="49" presetClass="entr" presetSubtype="0" decel="100000" fill="hold" grpId="0" nodeType="withEffect">
                                  <p:stCondLst>
                                    <p:cond delay="3400"/>
                                  </p:stCondLst>
                                  <p:childTnLst>
                                    <p:set>
                                      <p:cBhvr>
                                        <p:cTn id="36" dur="1" fill="hold">
                                          <p:stCondLst>
                                            <p:cond delay="0"/>
                                          </p:stCondLst>
                                        </p:cTn>
                                        <p:tgtEl>
                                          <p:spTgt spid="21"/>
                                        </p:tgtEl>
                                        <p:attrNameLst>
                                          <p:attrName>style.visibility</p:attrName>
                                        </p:attrNameLst>
                                      </p:cBhvr>
                                      <p:to>
                                        <p:strVal val="visible"/>
                                      </p:to>
                                    </p:set>
                                    <p:anim calcmode="lin" valueType="num">
                                      <p:cBhvr>
                                        <p:cTn id="37" dur="1000" fill="hold"/>
                                        <p:tgtEl>
                                          <p:spTgt spid="21"/>
                                        </p:tgtEl>
                                        <p:attrNameLst>
                                          <p:attrName>ppt_w</p:attrName>
                                        </p:attrNameLst>
                                      </p:cBhvr>
                                      <p:tavLst>
                                        <p:tav tm="0">
                                          <p:val>
                                            <p:fltVal val="0"/>
                                          </p:val>
                                        </p:tav>
                                        <p:tav tm="100000">
                                          <p:val>
                                            <p:strVal val="#ppt_w"/>
                                          </p:val>
                                        </p:tav>
                                      </p:tavLst>
                                    </p:anim>
                                    <p:anim calcmode="lin" valueType="num">
                                      <p:cBhvr>
                                        <p:cTn id="38" dur="1000" fill="hold"/>
                                        <p:tgtEl>
                                          <p:spTgt spid="21"/>
                                        </p:tgtEl>
                                        <p:attrNameLst>
                                          <p:attrName>ppt_h</p:attrName>
                                        </p:attrNameLst>
                                      </p:cBhvr>
                                      <p:tavLst>
                                        <p:tav tm="0">
                                          <p:val>
                                            <p:fltVal val="0"/>
                                          </p:val>
                                        </p:tav>
                                        <p:tav tm="100000">
                                          <p:val>
                                            <p:strVal val="#ppt_h"/>
                                          </p:val>
                                        </p:tav>
                                      </p:tavLst>
                                    </p:anim>
                                    <p:anim calcmode="lin" valueType="num">
                                      <p:cBhvr>
                                        <p:cTn id="39" dur="1000" fill="hold"/>
                                        <p:tgtEl>
                                          <p:spTgt spid="21"/>
                                        </p:tgtEl>
                                        <p:attrNameLst>
                                          <p:attrName>style.rotation</p:attrName>
                                        </p:attrNameLst>
                                      </p:cBhvr>
                                      <p:tavLst>
                                        <p:tav tm="0">
                                          <p:val>
                                            <p:fltVal val="360"/>
                                          </p:val>
                                        </p:tav>
                                        <p:tav tm="100000">
                                          <p:val>
                                            <p:fltVal val="0"/>
                                          </p:val>
                                        </p:tav>
                                      </p:tavLst>
                                    </p:anim>
                                    <p:animEffect transition="in" filter="fade">
                                      <p:cBhvr>
                                        <p:cTn id="40" dur="1000"/>
                                        <p:tgtEl>
                                          <p:spTgt spid="21"/>
                                        </p:tgtEl>
                                      </p:cBhvr>
                                    </p:animEffect>
                                  </p:childTnLst>
                                </p:cTn>
                              </p:par>
                              <p:par>
                                <p:cTn id="41" presetID="49" presetClass="entr" presetSubtype="0" decel="100000" fill="hold" grpId="0" nodeType="withEffect">
                                  <p:stCondLst>
                                    <p:cond delay="3400"/>
                                  </p:stCondLst>
                                  <p:childTnLst>
                                    <p:set>
                                      <p:cBhvr>
                                        <p:cTn id="42" dur="1" fill="hold">
                                          <p:stCondLst>
                                            <p:cond delay="0"/>
                                          </p:stCondLst>
                                        </p:cTn>
                                        <p:tgtEl>
                                          <p:spTgt spid="19"/>
                                        </p:tgtEl>
                                        <p:attrNameLst>
                                          <p:attrName>style.visibility</p:attrName>
                                        </p:attrNameLst>
                                      </p:cBhvr>
                                      <p:to>
                                        <p:strVal val="visible"/>
                                      </p:to>
                                    </p:set>
                                    <p:anim calcmode="lin" valueType="num">
                                      <p:cBhvr>
                                        <p:cTn id="43" dur="1000" fill="hold"/>
                                        <p:tgtEl>
                                          <p:spTgt spid="19"/>
                                        </p:tgtEl>
                                        <p:attrNameLst>
                                          <p:attrName>ppt_w</p:attrName>
                                        </p:attrNameLst>
                                      </p:cBhvr>
                                      <p:tavLst>
                                        <p:tav tm="0">
                                          <p:val>
                                            <p:fltVal val="0"/>
                                          </p:val>
                                        </p:tav>
                                        <p:tav tm="100000">
                                          <p:val>
                                            <p:strVal val="#ppt_w"/>
                                          </p:val>
                                        </p:tav>
                                      </p:tavLst>
                                    </p:anim>
                                    <p:anim calcmode="lin" valueType="num">
                                      <p:cBhvr>
                                        <p:cTn id="44" dur="1000" fill="hold"/>
                                        <p:tgtEl>
                                          <p:spTgt spid="19"/>
                                        </p:tgtEl>
                                        <p:attrNameLst>
                                          <p:attrName>ppt_h</p:attrName>
                                        </p:attrNameLst>
                                      </p:cBhvr>
                                      <p:tavLst>
                                        <p:tav tm="0">
                                          <p:val>
                                            <p:fltVal val="0"/>
                                          </p:val>
                                        </p:tav>
                                        <p:tav tm="100000">
                                          <p:val>
                                            <p:strVal val="#ppt_h"/>
                                          </p:val>
                                        </p:tav>
                                      </p:tavLst>
                                    </p:anim>
                                    <p:anim calcmode="lin" valueType="num">
                                      <p:cBhvr>
                                        <p:cTn id="45" dur="1000" fill="hold"/>
                                        <p:tgtEl>
                                          <p:spTgt spid="19"/>
                                        </p:tgtEl>
                                        <p:attrNameLst>
                                          <p:attrName>style.rotation</p:attrName>
                                        </p:attrNameLst>
                                      </p:cBhvr>
                                      <p:tavLst>
                                        <p:tav tm="0">
                                          <p:val>
                                            <p:fltVal val="360"/>
                                          </p:val>
                                        </p:tav>
                                        <p:tav tm="100000">
                                          <p:val>
                                            <p:fltVal val="0"/>
                                          </p:val>
                                        </p:tav>
                                      </p:tavLst>
                                    </p:anim>
                                    <p:animEffect transition="in" filter="fade">
                                      <p:cBhvr>
                                        <p:cTn id="46" dur="1000"/>
                                        <p:tgtEl>
                                          <p:spTgt spid="19"/>
                                        </p:tgtEl>
                                      </p:cBhvr>
                                    </p:animEffect>
                                  </p:childTnLst>
                                </p:cTn>
                              </p:par>
                              <p:par>
                                <p:cTn id="47" presetID="49" presetClass="entr" presetSubtype="0" decel="100000" fill="hold" grpId="0" nodeType="withEffect">
                                  <p:stCondLst>
                                    <p:cond delay="3400"/>
                                  </p:stCondLst>
                                  <p:childTnLst>
                                    <p:set>
                                      <p:cBhvr>
                                        <p:cTn id="48" dur="1" fill="hold">
                                          <p:stCondLst>
                                            <p:cond delay="0"/>
                                          </p:stCondLst>
                                        </p:cTn>
                                        <p:tgtEl>
                                          <p:spTgt spid="17"/>
                                        </p:tgtEl>
                                        <p:attrNameLst>
                                          <p:attrName>style.visibility</p:attrName>
                                        </p:attrNameLst>
                                      </p:cBhvr>
                                      <p:to>
                                        <p:strVal val="visible"/>
                                      </p:to>
                                    </p:set>
                                    <p:anim calcmode="lin" valueType="num">
                                      <p:cBhvr>
                                        <p:cTn id="49" dur="1000" fill="hold"/>
                                        <p:tgtEl>
                                          <p:spTgt spid="17"/>
                                        </p:tgtEl>
                                        <p:attrNameLst>
                                          <p:attrName>ppt_w</p:attrName>
                                        </p:attrNameLst>
                                      </p:cBhvr>
                                      <p:tavLst>
                                        <p:tav tm="0">
                                          <p:val>
                                            <p:fltVal val="0"/>
                                          </p:val>
                                        </p:tav>
                                        <p:tav tm="100000">
                                          <p:val>
                                            <p:strVal val="#ppt_w"/>
                                          </p:val>
                                        </p:tav>
                                      </p:tavLst>
                                    </p:anim>
                                    <p:anim calcmode="lin" valueType="num">
                                      <p:cBhvr>
                                        <p:cTn id="50" dur="1000" fill="hold"/>
                                        <p:tgtEl>
                                          <p:spTgt spid="17"/>
                                        </p:tgtEl>
                                        <p:attrNameLst>
                                          <p:attrName>ppt_h</p:attrName>
                                        </p:attrNameLst>
                                      </p:cBhvr>
                                      <p:tavLst>
                                        <p:tav tm="0">
                                          <p:val>
                                            <p:fltVal val="0"/>
                                          </p:val>
                                        </p:tav>
                                        <p:tav tm="100000">
                                          <p:val>
                                            <p:strVal val="#ppt_h"/>
                                          </p:val>
                                        </p:tav>
                                      </p:tavLst>
                                    </p:anim>
                                    <p:anim calcmode="lin" valueType="num">
                                      <p:cBhvr>
                                        <p:cTn id="51" dur="1000" fill="hold"/>
                                        <p:tgtEl>
                                          <p:spTgt spid="17"/>
                                        </p:tgtEl>
                                        <p:attrNameLst>
                                          <p:attrName>style.rotation</p:attrName>
                                        </p:attrNameLst>
                                      </p:cBhvr>
                                      <p:tavLst>
                                        <p:tav tm="0">
                                          <p:val>
                                            <p:fltVal val="360"/>
                                          </p:val>
                                        </p:tav>
                                        <p:tav tm="100000">
                                          <p:val>
                                            <p:fltVal val="0"/>
                                          </p:val>
                                        </p:tav>
                                      </p:tavLst>
                                    </p:anim>
                                    <p:animEffect transition="in" filter="fade">
                                      <p:cBhvr>
                                        <p:cTn id="52" dur="1000"/>
                                        <p:tgtEl>
                                          <p:spTgt spid="17"/>
                                        </p:tgtEl>
                                      </p:cBhvr>
                                    </p:animEffect>
                                  </p:childTnLst>
                                </p:cTn>
                              </p:par>
                              <p:par>
                                <p:cTn id="53" presetID="2" presetClass="entr" presetSubtype="4" fill="hold" nodeType="withEffect">
                                  <p:stCondLst>
                                    <p:cond delay="500"/>
                                  </p:stCondLst>
                                  <p:childTnLst>
                                    <p:set>
                                      <p:cBhvr>
                                        <p:cTn id="54" dur="1" fill="hold">
                                          <p:stCondLst>
                                            <p:cond delay="0"/>
                                          </p:stCondLst>
                                        </p:cTn>
                                        <p:tgtEl>
                                          <p:spTgt spid="24"/>
                                        </p:tgtEl>
                                        <p:attrNameLst>
                                          <p:attrName>style.visibility</p:attrName>
                                        </p:attrNameLst>
                                      </p:cBhvr>
                                      <p:to>
                                        <p:strVal val="visible"/>
                                      </p:to>
                                    </p:set>
                                    <p:anim calcmode="lin" valueType="num">
                                      <p:cBhvr additive="base">
                                        <p:cTn id="55" dur="500" fill="hold"/>
                                        <p:tgtEl>
                                          <p:spTgt spid="24"/>
                                        </p:tgtEl>
                                        <p:attrNameLst>
                                          <p:attrName>ppt_x</p:attrName>
                                        </p:attrNameLst>
                                      </p:cBhvr>
                                      <p:tavLst>
                                        <p:tav tm="0">
                                          <p:val>
                                            <p:strVal val="#ppt_x"/>
                                          </p:val>
                                        </p:tav>
                                        <p:tav tm="100000">
                                          <p:val>
                                            <p:strVal val="#ppt_x"/>
                                          </p:val>
                                        </p:tav>
                                      </p:tavLst>
                                    </p:anim>
                                    <p:anim calcmode="lin" valueType="num">
                                      <p:cBhvr additive="base">
                                        <p:cTn id="5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p:bldP spid="18" grpId="0" animBg="1"/>
      <p:bldP spid="19" grpId="0"/>
      <p:bldP spid="20" grpId="0" animBg="1"/>
      <p:bldP spid="21" grpId="0"/>
      <p:bldP spid="22" grpId="0" animBg="1"/>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161491" y="731612"/>
            <a:ext cx="1788342" cy="1505088"/>
            <a:chOff x="1729502" y="1220490"/>
            <a:chExt cx="1254056" cy="1055428"/>
          </a:xfrm>
        </p:grpSpPr>
        <p:sp>
          <p:nvSpPr>
            <p:cNvPr id="3" name="六边形 2"/>
            <p:cNvSpPr/>
            <p:nvPr/>
          </p:nvSpPr>
          <p:spPr>
            <a:xfrm>
              <a:off x="1729502" y="1220490"/>
              <a:ext cx="1224296" cy="1055428"/>
            </a:xfrm>
            <a:prstGeom prst="hexagon">
              <a:avLst/>
            </a:prstGeom>
            <a:gradFill flip="none" rotWithShape="1">
              <a:gsLst>
                <a:gs pos="61000">
                  <a:srgbClr val="F6F6F6"/>
                </a:gs>
                <a:gs pos="30000">
                  <a:srgbClr val="E0E0E0"/>
                </a:gs>
                <a:gs pos="1000">
                  <a:srgbClr val="DEDEDE"/>
                </a:gs>
                <a:gs pos="100000">
                  <a:schemeClr val="bg1"/>
                </a:gs>
              </a:gsLst>
              <a:lin ang="13500000" scaled="1"/>
              <a:tileRect/>
            </a:gradFill>
            <a:ln w="19050">
              <a:noFill/>
            </a:ln>
            <a:effectLst>
              <a:outerShdw blurRad="622300" dist="317500" dir="2400000" algn="tl" rotWithShape="0">
                <a:srgbClr val="696969">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935">
                <a:solidFill>
                  <a:srgbClr val="6092A9"/>
                </a:solidFill>
              </a:endParaRPr>
            </a:p>
          </p:txBody>
        </p:sp>
        <p:sp>
          <p:nvSpPr>
            <p:cNvPr id="4" name="六边形 3"/>
            <p:cNvSpPr/>
            <p:nvPr/>
          </p:nvSpPr>
          <p:spPr>
            <a:xfrm>
              <a:off x="1759262" y="1220490"/>
              <a:ext cx="1224296" cy="1055428"/>
            </a:xfrm>
            <a:prstGeom prst="hexagon">
              <a:avLst/>
            </a:prstGeom>
            <a:gradFill>
              <a:gsLst>
                <a:gs pos="64000">
                  <a:srgbClr val="F3F3F3"/>
                </a:gs>
                <a:gs pos="32000">
                  <a:srgbClr val="DEDEDE"/>
                </a:gs>
                <a:gs pos="0">
                  <a:srgbClr val="CBCBCB"/>
                </a:gs>
                <a:gs pos="100000">
                  <a:srgbClr val="F9F9F9"/>
                </a:gs>
              </a:gsLst>
              <a:lin ang="2700000" scaled="1"/>
            </a:gradFill>
            <a:ln w="19050">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935">
                <a:solidFill>
                  <a:srgbClr val="6092A9"/>
                </a:solidFill>
              </a:endParaRPr>
            </a:p>
          </p:txBody>
        </p:sp>
        <p:sp>
          <p:nvSpPr>
            <p:cNvPr id="5" name="TextBox 88"/>
            <p:cNvSpPr txBox="1"/>
            <p:nvPr/>
          </p:nvSpPr>
          <p:spPr>
            <a:xfrm>
              <a:off x="1928220" y="1388473"/>
              <a:ext cx="886380" cy="719463"/>
            </a:xfrm>
            <a:prstGeom prst="rect">
              <a:avLst/>
            </a:prstGeom>
            <a:noFill/>
          </p:spPr>
          <p:txBody>
            <a:bodyPr wrap="square" lIns="0" tIns="0" rIns="0" bIns="0" rtlCol="0">
              <a:spAutoFit/>
            </a:bodyPr>
            <a:lstStyle/>
            <a:p>
              <a:pPr algn="ctr"/>
              <a:r>
                <a:rPr lang="en-US" altLang="zh-CN" sz="6665" b="1" dirty="0">
                  <a:solidFill>
                    <a:srgbClr val="6092A9"/>
                  </a:solidFill>
                  <a:latin typeface="微软雅黑" panose="020B0503020204020204" charset="-122"/>
                  <a:ea typeface="微软雅黑" panose="020B0503020204020204" charset="-122"/>
                </a:rPr>
                <a:t>01</a:t>
              </a:r>
              <a:endParaRPr lang="en-US" altLang="zh-CN" sz="6665" b="1" dirty="0">
                <a:solidFill>
                  <a:srgbClr val="6092A9"/>
                </a:solidFill>
                <a:latin typeface="微软雅黑" panose="020B0503020204020204" charset="-122"/>
                <a:ea typeface="微软雅黑" panose="020B0503020204020204" charset="-122"/>
              </a:endParaRPr>
            </a:p>
          </p:txBody>
        </p:sp>
      </p:grpSp>
      <p:sp>
        <p:nvSpPr>
          <p:cNvPr id="6" name="TextBox 1"/>
          <p:cNvSpPr txBox="1"/>
          <p:nvPr/>
        </p:nvSpPr>
        <p:spPr>
          <a:xfrm>
            <a:off x="5207248" y="796358"/>
            <a:ext cx="4134465" cy="707886"/>
          </a:xfrm>
          <a:prstGeom prst="rect">
            <a:avLst/>
          </a:prstGeom>
          <a:noFill/>
        </p:spPr>
        <p:txBody>
          <a:bodyPr wrap="none" rtlCol="0">
            <a:spAutoFit/>
          </a:bodyPr>
          <a:lstStyle/>
          <a:p>
            <a:pPr marL="0" lvl="1"/>
            <a:r>
              <a:rPr lang="zh-CN" altLang="en-US" sz="4000" b="1" spc="400" dirty="0" smtClean="0">
                <a:solidFill>
                  <a:schemeClr val="bg1"/>
                </a:solidFill>
                <a:latin typeface="微软雅黑" panose="020B0503020204020204" charset="-122"/>
                <a:ea typeface="微软雅黑" panose="020B0503020204020204" charset="-122"/>
              </a:rPr>
              <a:t>单击添加过渡页</a:t>
            </a:r>
            <a:endParaRPr lang="zh-CN" altLang="en-US" sz="4000" b="1" spc="400" dirty="0">
              <a:solidFill>
                <a:schemeClr val="bg1"/>
              </a:solidFill>
              <a:latin typeface="微软雅黑" panose="020B0503020204020204" charset="-122"/>
              <a:ea typeface="微软雅黑" panose="020B0503020204020204" charset="-122"/>
            </a:endParaRPr>
          </a:p>
        </p:txBody>
      </p:sp>
      <p:sp>
        <p:nvSpPr>
          <p:cNvPr id="7" name="文本框 9"/>
          <p:cNvSpPr txBox="1"/>
          <p:nvPr/>
        </p:nvSpPr>
        <p:spPr>
          <a:xfrm>
            <a:off x="5239929" y="1548461"/>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8" name="文本框 9"/>
          <p:cNvSpPr txBox="1"/>
          <p:nvPr/>
        </p:nvSpPr>
        <p:spPr>
          <a:xfrm>
            <a:off x="5239928" y="1917069"/>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9" name="文本框 9"/>
          <p:cNvSpPr txBox="1"/>
          <p:nvPr/>
        </p:nvSpPr>
        <p:spPr>
          <a:xfrm>
            <a:off x="6835970" y="1552805"/>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0" name="文本框 9"/>
          <p:cNvSpPr txBox="1"/>
          <p:nvPr/>
        </p:nvSpPr>
        <p:spPr>
          <a:xfrm>
            <a:off x="6835972" y="1922013"/>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1" name="文本框 9"/>
          <p:cNvSpPr txBox="1"/>
          <p:nvPr/>
        </p:nvSpPr>
        <p:spPr>
          <a:xfrm>
            <a:off x="8432010" y="1552805"/>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
        <p:nvSpPr>
          <p:cNvPr id="12" name="文本框 9"/>
          <p:cNvSpPr txBox="1"/>
          <p:nvPr/>
        </p:nvSpPr>
        <p:spPr>
          <a:xfrm>
            <a:off x="8432012" y="1922013"/>
            <a:ext cx="2677253" cy="205121"/>
          </a:xfrm>
          <a:prstGeom prst="rect">
            <a:avLst/>
          </a:prstGeom>
          <a:noFill/>
        </p:spPr>
        <p:txBody>
          <a:bodyPr wrap="square" lIns="0" tIns="0" rIns="0" bIns="0" rtlCol="0">
            <a:spAutoFit/>
          </a:bodyPr>
          <a:lstStyle/>
          <a:p>
            <a:pPr marL="228600" lvl="1" indent="-228600">
              <a:buFont typeface="Wingdings" panose="05000000000000000000" pitchFamily="2" charset="2"/>
              <a:buChar char="l"/>
            </a:pPr>
            <a:r>
              <a:rPr lang="zh-CN" altLang="en-US" sz="1335" dirty="0">
                <a:solidFill>
                  <a:schemeClr val="bg1"/>
                </a:solidFill>
                <a:latin typeface="微软雅黑" panose="020B0503020204020204" charset="-122"/>
                <a:ea typeface="微软雅黑" panose="020B0503020204020204" charset="-122"/>
              </a:rPr>
              <a:t>标题文字</a:t>
            </a:r>
            <a:endParaRPr lang="zh-CN" altLang="en-US" sz="1335" dirty="0">
              <a:solidFill>
                <a:schemeClr val="bg1"/>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12" presetClass="entr" presetSubtype="8"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p:tgtEl>
                                          <p:spTgt spid="6"/>
                                        </p:tgtEl>
                                        <p:attrNameLst>
                                          <p:attrName>ppt_x</p:attrName>
                                        </p:attrNameLst>
                                      </p:cBhvr>
                                      <p:tavLst>
                                        <p:tav tm="0">
                                          <p:val>
                                            <p:strVal val="#ppt_x-#ppt_w*1.125000"/>
                                          </p:val>
                                        </p:tav>
                                        <p:tav tm="100000">
                                          <p:val>
                                            <p:strVal val="#ppt_x"/>
                                          </p:val>
                                        </p:tav>
                                      </p:tavLst>
                                    </p:anim>
                                    <p:animEffect transition="in" filter="wipe(right)">
                                      <p:cBhvr>
                                        <p:cTn id="13" dur="500"/>
                                        <p:tgtEl>
                                          <p:spTgt spid="6"/>
                                        </p:tgtEl>
                                      </p:cBhvr>
                                    </p:animEffect>
                                  </p:childTnLst>
                                </p:cTn>
                              </p:par>
                            </p:childTnLst>
                          </p:cTn>
                        </p:par>
                        <p:par>
                          <p:cTn id="14" fill="hold">
                            <p:stCondLst>
                              <p:cond delay="500"/>
                            </p:stCondLst>
                            <p:childTnLst>
                              <p:par>
                                <p:cTn id="15" presetID="2" presetClass="entr" presetSubtype="4"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20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ppt_x"/>
                                          </p:val>
                                        </p:tav>
                                        <p:tav tm="100000">
                                          <p:val>
                                            <p:strVal val="#ppt_x"/>
                                          </p:val>
                                        </p:tav>
                                      </p:tavLst>
                                    </p:anim>
                                    <p:anim calcmode="lin" valueType="num">
                                      <p:cBhvr additive="base">
                                        <p:cTn id="22" dur="500" fill="hold"/>
                                        <p:tgtEl>
                                          <p:spTgt spid="8"/>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20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40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200"/>
                                  </p:stCondLst>
                                  <p:childTnLst>
                                    <p:set>
                                      <p:cBhvr>
                                        <p:cTn id="32" dur="1" fill="hold">
                                          <p:stCondLst>
                                            <p:cond delay="0"/>
                                          </p:stCondLst>
                                        </p:cTn>
                                        <p:tgtEl>
                                          <p:spTgt spid="11"/>
                                        </p:tgtEl>
                                        <p:attrNameLst>
                                          <p:attrName>style.visibility</p:attrName>
                                        </p:attrNameLst>
                                      </p:cBhvr>
                                      <p:to>
                                        <p:strVal val="visible"/>
                                      </p:to>
                                    </p:set>
                                    <p:anim calcmode="lin" valueType="num">
                                      <p:cBhvr additive="base">
                                        <p:cTn id="33" dur="500" fill="hold"/>
                                        <p:tgtEl>
                                          <p:spTgt spid="11"/>
                                        </p:tgtEl>
                                        <p:attrNameLst>
                                          <p:attrName>ppt_x</p:attrName>
                                        </p:attrNameLst>
                                      </p:cBhvr>
                                      <p:tavLst>
                                        <p:tav tm="0">
                                          <p:val>
                                            <p:strVal val="#ppt_x"/>
                                          </p:val>
                                        </p:tav>
                                        <p:tav tm="100000">
                                          <p:val>
                                            <p:strVal val="#ppt_x"/>
                                          </p:val>
                                        </p:tav>
                                      </p:tavLst>
                                    </p:anim>
                                    <p:anim calcmode="lin" valueType="num">
                                      <p:cBhvr additive="base">
                                        <p:cTn id="34" dur="500" fill="hold"/>
                                        <p:tgtEl>
                                          <p:spTgt spid="11"/>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40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P spid="1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1537512" y="1325023"/>
            <a:ext cx="9283232" cy="954016"/>
          </a:xfrm>
          <a:prstGeom prst="rect">
            <a:avLst/>
          </a:prstGeom>
          <a:noFill/>
        </p:spPr>
        <p:txBody>
          <a:bodyPr wrap="square" lIns="121829" tIns="60915" rIns="121829" bIns="60915" rtlCol="0">
            <a:spAutoFit/>
          </a:bodyPr>
          <a:lstStyle/>
          <a:p>
            <a:pPr algn="ctr"/>
            <a:r>
              <a:rPr kumimoji="1" lang="zh-CN" altLang="en-US" sz="5400" b="1" dirty="0" smtClean="0">
                <a:solidFill>
                  <a:schemeClr val="bg1"/>
                </a:solidFill>
                <a:latin typeface="微软雅黑" panose="020B0503020204020204" charset="-122"/>
                <a:ea typeface="微软雅黑" panose="020B0503020204020204" charset="-122"/>
                <a:cs typeface="微软雅黑" panose="020B0503020204020204" charset="-122"/>
              </a:rPr>
              <a:t>感谢您的耐心观看</a:t>
            </a:r>
            <a:endParaRPr kumimoji="1" lang="zh-CN" altLang="en-US" sz="54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4" name="矩形 3"/>
          <p:cNvSpPr/>
          <p:nvPr/>
        </p:nvSpPr>
        <p:spPr>
          <a:xfrm>
            <a:off x="427620" y="4998207"/>
            <a:ext cx="1881606" cy="461666"/>
          </a:xfrm>
          <a:prstGeom prst="rect">
            <a:avLst/>
          </a:prstGeom>
        </p:spPr>
        <p:txBody>
          <a:bodyPr wrap="none">
            <a:spAutoFit/>
          </a:bodyPr>
          <a:lstStyle/>
          <a:p>
            <a:pPr marL="380365" indent="-380365" algn="ctr">
              <a:lnSpc>
                <a:spcPct val="150000"/>
              </a:lnSpc>
              <a:buFont typeface="Wingdings" panose="05000000000000000000" pitchFamily="2" charset="2"/>
              <a:buChar char="l"/>
            </a:pPr>
            <a:r>
              <a:rPr lang="zh-CN" altLang="en-US" sz="1600" b="1" dirty="0">
                <a:solidFill>
                  <a:schemeClr val="bg1"/>
                </a:solidFill>
                <a:latin typeface="微软雅黑" panose="020B0503020204020204" charset="-122"/>
                <a:ea typeface="微软雅黑" panose="020B0503020204020204" charset="-122"/>
              </a:rPr>
              <a:t>学校名称</a:t>
            </a:r>
            <a:r>
              <a:rPr lang="en-US" altLang="zh-CN" sz="1600" b="1" dirty="0">
                <a:solidFill>
                  <a:schemeClr val="bg1"/>
                </a:solidFill>
                <a:latin typeface="微软雅黑" panose="020B0503020204020204" charset="-122"/>
                <a:ea typeface="微软雅黑" panose="020B0503020204020204" charset="-122"/>
              </a:rPr>
              <a:t>:XXX</a:t>
            </a:r>
            <a:endParaRPr lang="zh-CN" altLang="en-US" sz="1600" b="1" dirty="0">
              <a:solidFill>
                <a:schemeClr val="bg1"/>
              </a:solidFill>
              <a:latin typeface="微软雅黑" panose="020B0503020204020204" charset="-122"/>
              <a:ea typeface="微软雅黑" panose="020B0503020204020204" charset="-122"/>
            </a:endParaRPr>
          </a:p>
        </p:txBody>
      </p:sp>
      <p:sp>
        <p:nvSpPr>
          <p:cNvPr id="5" name="矩形 4"/>
          <p:cNvSpPr/>
          <p:nvPr/>
        </p:nvSpPr>
        <p:spPr>
          <a:xfrm>
            <a:off x="427620" y="5464982"/>
            <a:ext cx="1881604" cy="461666"/>
          </a:xfrm>
          <a:prstGeom prst="rect">
            <a:avLst/>
          </a:prstGeom>
        </p:spPr>
        <p:txBody>
          <a:bodyPr wrap="none">
            <a:spAutoFit/>
          </a:bodyPr>
          <a:lstStyle/>
          <a:p>
            <a:pPr marL="380365" indent="-380365" algn="ctr">
              <a:lnSpc>
                <a:spcPct val="150000"/>
              </a:lnSpc>
              <a:buFont typeface="Wingdings" panose="05000000000000000000" pitchFamily="2" charset="2"/>
              <a:buChar char="l"/>
            </a:pPr>
            <a:r>
              <a:rPr lang="zh-CN" altLang="en-US" sz="1600" b="1" dirty="0">
                <a:solidFill>
                  <a:schemeClr val="bg1"/>
                </a:solidFill>
                <a:latin typeface="微软雅黑" panose="020B0503020204020204" charset="-122"/>
                <a:ea typeface="微软雅黑" panose="020B0503020204020204" charset="-122"/>
              </a:rPr>
              <a:t>指导老师</a:t>
            </a:r>
            <a:r>
              <a:rPr lang="en-US" altLang="zh-CN" sz="1600" b="1" dirty="0">
                <a:solidFill>
                  <a:schemeClr val="bg1"/>
                </a:solidFill>
                <a:latin typeface="微软雅黑" panose="020B0503020204020204" charset="-122"/>
                <a:ea typeface="微软雅黑" panose="020B0503020204020204" charset="-122"/>
              </a:rPr>
              <a:t>:XXX</a:t>
            </a:r>
            <a:endParaRPr lang="zh-CN" altLang="en-US" sz="1600" b="1" dirty="0">
              <a:solidFill>
                <a:schemeClr val="bg1"/>
              </a:solidFill>
              <a:latin typeface="微软雅黑" panose="020B0503020204020204" charset="-122"/>
              <a:ea typeface="微软雅黑" panose="020B0503020204020204" charset="-122"/>
            </a:endParaRPr>
          </a:p>
        </p:txBody>
      </p:sp>
      <p:sp>
        <p:nvSpPr>
          <p:cNvPr id="6" name="矩形 5"/>
          <p:cNvSpPr/>
          <p:nvPr/>
        </p:nvSpPr>
        <p:spPr>
          <a:xfrm>
            <a:off x="427620" y="5931758"/>
            <a:ext cx="1822294" cy="461664"/>
          </a:xfrm>
          <a:prstGeom prst="rect">
            <a:avLst/>
          </a:prstGeom>
        </p:spPr>
        <p:txBody>
          <a:bodyPr wrap="none">
            <a:spAutoFit/>
          </a:bodyPr>
          <a:lstStyle/>
          <a:p>
            <a:pPr marL="380365" indent="-380365" algn="ctr">
              <a:lnSpc>
                <a:spcPct val="150000"/>
              </a:lnSpc>
              <a:buFont typeface="Wingdings" panose="05000000000000000000" pitchFamily="2" charset="2"/>
              <a:buChar char="l"/>
            </a:pPr>
            <a:r>
              <a:rPr lang="zh-CN" altLang="en-US" sz="1600" b="1" dirty="0">
                <a:solidFill>
                  <a:schemeClr val="bg1"/>
                </a:solidFill>
                <a:latin typeface="微软雅黑" panose="020B0503020204020204" charset="-122"/>
                <a:ea typeface="微软雅黑" panose="020B0503020204020204" charset="-122"/>
              </a:rPr>
              <a:t>报告人：</a:t>
            </a:r>
            <a:r>
              <a:rPr lang="en-US" altLang="zh-CN" sz="1600" b="1" dirty="0">
                <a:solidFill>
                  <a:schemeClr val="bg1"/>
                </a:solidFill>
                <a:latin typeface="微软雅黑" panose="020B0503020204020204" charset="-122"/>
                <a:ea typeface="微软雅黑" panose="020B0503020204020204" charset="-122"/>
              </a:rPr>
              <a:t>XXX</a:t>
            </a:r>
            <a:endParaRPr lang="zh-CN" altLang="en-US" sz="1600" b="1" dirty="0">
              <a:solidFill>
                <a:schemeClr val="bg1"/>
              </a:solidFill>
              <a:latin typeface="微软雅黑" panose="020B0503020204020204" charset="-122"/>
              <a:ea typeface="微软雅黑" panose="020B0503020204020204" charset="-122"/>
            </a:endParaRPr>
          </a:p>
        </p:txBody>
      </p:sp>
      <p:sp>
        <p:nvSpPr>
          <p:cNvPr id="7" name="文本框 4"/>
          <p:cNvSpPr txBox="1"/>
          <p:nvPr/>
        </p:nvSpPr>
        <p:spPr>
          <a:xfrm>
            <a:off x="4132505" y="953359"/>
            <a:ext cx="4093245" cy="430796"/>
          </a:xfrm>
          <a:prstGeom prst="rect">
            <a:avLst/>
          </a:prstGeom>
          <a:noFill/>
        </p:spPr>
        <p:txBody>
          <a:bodyPr wrap="none" lIns="121829" tIns="60915" rIns="121829" bIns="60915" rtlCol="0">
            <a:spAutoFit/>
          </a:bodyPr>
          <a:lstStyle/>
          <a:p>
            <a:pPr algn="ctr"/>
            <a:r>
              <a:rPr kumimoji="1" lang="en-US" altLang="zh-CN" sz="2000" smtClean="0">
                <a:solidFill>
                  <a:schemeClr val="bg1"/>
                </a:solidFill>
                <a:latin typeface="微软雅黑" panose="020B0503020204020204" charset="-122"/>
                <a:ea typeface="微软雅黑" panose="020B0503020204020204" charset="-122"/>
                <a:cs typeface="微软雅黑" panose="020B0503020204020204" charset="-122"/>
              </a:rPr>
              <a:t>《</a:t>
            </a:r>
            <a:r>
              <a:rPr kumimoji="1" lang="zh-CN" altLang="en-US" sz="2000" smtClean="0">
                <a:solidFill>
                  <a:schemeClr val="bg1"/>
                </a:solidFill>
                <a:latin typeface="微软雅黑" panose="020B0503020204020204" charset="-122"/>
                <a:ea typeface="微软雅黑" panose="020B0503020204020204" charset="-122"/>
                <a:cs typeface="微软雅黑" panose="020B0503020204020204" charset="-122"/>
              </a:rPr>
              <a:t>请在此位置添加您的学术标题</a:t>
            </a:r>
            <a:r>
              <a:rPr kumimoji="1" lang="en-US" altLang="zh-CN" sz="2000" smtClean="0">
                <a:solidFill>
                  <a:schemeClr val="bg1"/>
                </a:solidFill>
                <a:latin typeface="微软雅黑" panose="020B0503020204020204" charset="-122"/>
                <a:ea typeface="微软雅黑" panose="020B0503020204020204" charset="-122"/>
                <a:cs typeface="微软雅黑" panose="020B0503020204020204" charset="-122"/>
              </a:rPr>
              <a:t>》</a:t>
            </a:r>
            <a:endParaRPr kumimoji="1"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by="(-#ppt_w*2)" calcmode="lin" valueType="num">
                                      <p:cBhvr rctx="PPT">
                                        <p:cTn id="7" dur="500" autoRev="1" fill="hold">
                                          <p:stCondLst>
                                            <p:cond delay="0"/>
                                          </p:stCondLst>
                                        </p:cTn>
                                        <p:tgtEl>
                                          <p:spTgt spid="2"/>
                                        </p:tgtEl>
                                        <p:attrNameLst>
                                          <p:attrName>ppt_w</p:attrName>
                                        </p:attrNameLst>
                                      </p:cBhvr>
                                    </p:anim>
                                    <p:anim by="(#ppt_w*0.50)" calcmode="lin" valueType="num">
                                      <p:cBhvr>
                                        <p:cTn id="8" dur="500" decel="50000" autoRev="1" fill="hold">
                                          <p:stCondLst>
                                            <p:cond delay="0"/>
                                          </p:stCondLst>
                                        </p:cTn>
                                        <p:tgtEl>
                                          <p:spTgt spid="2"/>
                                        </p:tgtEl>
                                        <p:attrNameLst>
                                          <p:attrName>ppt_x</p:attrName>
                                        </p:attrNameLst>
                                      </p:cBhvr>
                                    </p:anim>
                                    <p:anim from="(-#ppt_h/2)" to="(#ppt_y)" calcmode="lin" valueType="num">
                                      <p:cBhvr>
                                        <p:cTn id="9" dur="1000" fill="hold">
                                          <p:stCondLst>
                                            <p:cond delay="0"/>
                                          </p:stCondLst>
                                        </p:cTn>
                                        <p:tgtEl>
                                          <p:spTgt spid="2"/>
                                        </p:tgtEl>
                                        <p:attrNameLst>
                                          <p:attrName>ppt_y</p:attrName>
                                        </p:attrNameLst>
                                      </p:cBhvr>
                                    </p:anim>
                                    <p:animRot by="21600000">
                                      <p:cBhvr>
                                        <p:cTn id="10" dur="1000" fill="hold">
                                          <p:stCondLst>
                                            <p:cond delay="0"/>
                                          </p:stCondLst>
                                        </p:cTn>
                                        <p:tgtEl>
                                          <p:spTgt spid="2"/>
                                        </p:tgtEl>
                                        <p:attrNameLst>
                                          <p:attrName>r</p:attrName>
                                        </p:attrNameLst>
                                      </p:cBhvr>
                                    </p:animRot>
                                  </p:childTnLst>
                                </p:cTn>
                              </p:par>
                            </p:childTnLst>
                          </p:cTn>
                        </p:par>
                        <p:par>
                          <p:cTn id="11" fill="hold">
                            <p:stCondLst>
                              <p:cond delay="1700"/>
                            </p:stCondLst>
                            <p:childTnLst>
                              <p:par>
                                <p:cTn id="12" presetID="42" presetClass="entr" presetSubtype="0" fill="hold" grpId="0"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Elbow Connector 97"/>
          <p:cNvCxnSpPr>
            <a:stCxn id="31" idx="6"/>
            <a:endCxn id="39" idx="2"/>
          </p:cNvCxnSpPr>
          <p:nvPr/>
        </p:nvCxnSpPr>
        <p:spPr>
          <a:xfrm flipH="1">
            <a:off x="1571632" y="2628872"/>
            <a:ext cx="9096736" cy="2362261"/>
          </a:xfrm>
          <a:prstGeom prst="bentConnector5">
            <a:avLst>
              <a:gd name="adj1" fmla="val -3277"/>
              <a:gd name="adj2" fmla="val 50000"/>
              <a:gd name="adj3" fmla="val 103277"/>
            </a:avLst>
          </a:prstGeom>
          <a:ln w="9525">
            <a:solidFill>
              <a:srgbClr val="ADBACA"/>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1554043" y="2206740"/>
            <a:ext cx="9114329" cy="1097130"/>
            <a:chOff x="1553248" y="2206740"/>
            <a:chExt cx="9114329" cy="1097130"/>
          </a:xfrm>
        </p:grpSpPr>
        <p:cxnSp>
          <p:nvCxnSpPr>
            <p:cNvPr id="15" name="Elbow Connector 94"/>
            <p:cNvCxnSpPr/>
            <p:nvPr/>
          </p:nvCxnSpPr>
          <p:spPr>
            <a:xfrm rot="16200000" flipH="1">
              <a:off x="5075079" y="2018246"/>
              <a:ext cx="22048" cy="2069742"/>
            </a:xfrm>
            <a:prstGeom prst="bentConnector3">
              <a:avLst>
                <a:gd name="adj1" fmla="val 1800000"/>
              </a:avLst>
            </a:prstGeom>
            <a:ln w="9525">
              <a:solidFill>
                <a:srgbClr val="ADBACA"/>
              </a:solidFill>
            </a:ln>
          </p:spPr>
          <p:style>
            <a:lnRef idx="1">
              <a:schemeClr val="accent1"/>
            </a:lnRef>
            <a:fillRef idx="0">
              <a:schemeClr val="accent1"/>
            </a:fillRef>
            <a:effectRef idx="0">
              <a:schemeClr val="accent1"/>
            </a:effectRef>
            <a:fontRef idx="minor">
              <a:schemeClr val="tx1"/>
            </a:fontRef>
          </p:style>
        </p:cxnSp>
        <p:cxnSp>
          <p:nvCxnSpPr>
            <p:cNvPr id="16" name="Elbow Connector 95"/>
            <p:cNvCxnSpPr/>
            <p:nvPr/>
          </p:nvCxnSpPr>
          <p:spPr>
            <a:xfrm rot="5400000" flipH="1" flipV="1">
              <a:off x="7146734" y="1180981"/>
              <a:ext cx="18224" cy="2069742"/>
            </a:xfrm>
            <a:prstGeom prst="bentConnector3">
              <a:avLst>
                <a:gd name="adj1" fmla="val 1800000"/>
              </a:avLst>
            </a:prstGeom>
            <a:ln w="9525">
              <a:solidFill>
                <a:srgbClr val="ADBACA"/>
              </a:solidFill>
            </a:ln>
          </p:spPr>
          <p:style>
            <a:lnRef idx="1">
              <a:schemeClr val="accent1"/>
            </a:lnRef>
            <a:fillRef idx="0">
              <a:schemeClr val="accent1"/>
            </a:fillRef>
            <a:effectRef idx="0">
              <a:schemeClr val="accent1"/>
            </a:effectRef>
            <a:fontRef idx="minor">
              <a:schemeClr val="tx1"/>
            </a:fontRef>
          </p:style>
        </p:cxnSp>
        <p:cxnSp>
          <p:nvCxnSpPr>
            <p:cNvPr id="17" name="Elbow Connector 96"/>
            <p:cNvCxnSpPr/>
            <p:nvPr/>
          </p:nvCxnSpPr>
          <p:spPr>
            <a:xfrm rot="16200000" flipH="1">
              <a:off x="9214565" y="2018249"/>
              <a:ext cx="22048" cy="2069742"/>
            </a:xfrm>
            <a:prstGeom prst="bentConnector3">
              <a:avLst>
                <a:gd name="adj1" fmla="val 1800000"/>
              </a:avLst>
            </a:prstGeom>
            <a:ln w="9525">
              <a:solidFill>
                <a:srgbClr val="ADBACA"/>
              </a:solidFill>
            </a:ln>
          </p:spPr>
          <p:style>
            <a:lnRef idx="1">
              <a:schemeClr val="accent1"/>
            </a:lnRef>
            <a:fillRef idx="0">
              <a:schemeClr val="accent1"/>
            </a:fillRef>
            <a:effectRef idx="0">
              <a:schemeClr val="accent1"/>
            </a:effectRef>
            <a:fontRef idx="minor">
              <a:schemeClr val="tx1"/>
            </a:fontRef>
          </p:style>
        </p:cxnSp>
        <p:cxnSp>
          <p:nvCxnSpPr>
            <p:cNvPr id="19" name="Elbow Connector 98"/>
            <p:cNvCxnSpPr/>
            <p:nvPr/>
          </p:nvCxnSpPr>
          <p:spPr>
            <a:xfrm rot="5400000" flipH="1" flipV="1">
              <a:off x="3007244" y="1180981"/>
              <a:ext cx="18224" cy="2069742"/>
            </a:xfrm>
            <a:prstGeom prst="bentConnector3">
              <a:avLst>
                <a:gd name="adj1" fmla="val 1800000"/>
              </a:avLst>
            </a:prstGeom>
            <a:ln w="9525">
              <a:solidFill>
                <a:srgbClr val="ADBACA"/>
              </a:solidFill>
            </a:ln>
          </p:spPr>
          <p:style>
            <a:lnRef idx="1">
              <a:schemeClr val="accent1"/>
            </a:lnRef>
            <a:fillRef idx="0">
              <a:schemeClr val="accent1"/>
            </a:fillRef>
            <a:effectRef idx="0">
              <a:schemeClr val="accent1"/>
            </a:effectRef>
            <a:fontRef idx="minor">
              <a:schemeClr val="tx1"/>
            </a:fontRef>
          </p:style>
        </p:cxnSp>
        <p:sp>
          <p:nvSpPr>
            <p:cNvPr id="21" name="Oval 132"/>
            <p:cNvSpPr/>
            <p:nvPr/>
          </p:nvSpPr>
          <p:spPr>
            <a:xfrm>
              <a:off x="1553248" y="2218169"/>
              <a:ext cx="821298" cy="82140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22" name="Freeform 6"/>
            <p:cNvSpPr>
              <a:spLocks noEditPoints="1"/>
            </p:cNvSpPr>
            <p:nvPr/>
          </p:nvSpPr>
          <p:spPr bwMode="auto">
            <a:xfrm>
              <a:off x="1770311" y="2412971"/>
              <a:ext cx="395765" cy="431800"/>
            </a:xfrm>
            <a:custGeom>
              <a:avLst/>
              <a:gdLst>
                <a:gd name="T0" fmla="*/ 70 w 140"/>
                <a:gd name="T1" fmla="*/ 153 h 153"/>
                <a:gd name="T2" fmla="*/ 0 w 140"/>
                <a:gd name="T3" fmla="*/ 82 h 153"/>
                <a:gd name="T4" fmla="*/ 28 w 140"/>
                <a:gd name="T5" fmla="*/ 26 h 153"/>
                <a:gd name="T6" fmla="*/ 44 w 140"/>
                <a:gd name="T7" fmla="*/ 28 h 153"/>
                <a:gd name="T8" fmla="*/ 42 w 140"/>
                <a:gd name="T9" fmla="*/ 45 h 153"/>
                <a:gd name="T10" fmla="*/ 23 w 140"/>
                <a:gd name="T11" fmla="*/ 82 h 153"/>
                <a:gd name="T12" fmla="*/ 70 w 140"/>
                <a:gd name="T13" fmla="*/ 129 h 153"/>
                <a:gd name="T14" fmla="*/ 117 w 140"/>
                <a:gd name="T15" fmla="*/ 82 h 153"/>
                <a:gd name="T16" fmla="*/ 98 w 140"/>
                <a:gd name="T17" fmla="*/ 45 h 153"/>
                <a:gd name="T18" fmla="*/ 96 w 140"/>
                <a:gd name="T19" fmla="*/ 28 h 153"/>
                <a:gd name="T20" fmla="*/ 112 w 140"/>
                <a:gd name="T21" fmla="*/ 26 h 153"/>
                <a:gd name="T22" fmla="*/ 140 w 140"/>
                <a:gd name="T23" fmla="*/ 82 h 153"/>
                <a:gd name="T24" fmla="*/ 70 w 140"/>
                <a:gd name="T25" fmla="*/ 153 h 153"/>
                <a:gd name="T26" fmla="*/ 82 w 140"/>
                <a:gd name="T27" fmla="*/ 71 h 153"/>
                <a:gd name="T28" fmla="*/ 70 w 140"/>
                <a:gd name="T29" fmla="*/ 82 h 153"/>
                <a:gd name="T30" fmla="*/ 58 w 140"/>
                <a:gd name="T31" fmla="*/ 71 h 153"/>
                <a:gd name="T32" fmla="*/ 58 w 140"/>
                <a:gd name="T33" fmla="*/ 12 h 153"/>
                <a:gd name="T34" fmla="*/ 70 w 140"/>
                <a:gd name="T35" fmla="*/ 0 h 153"/>
                <a:gd name="T36" fmla="*/ 82 w 140"/>
                <a:gd name="T37" fmla="*/ 12 h 153"/>
                <a:gd name="T38" fmla="*/ 82 w 140"/>
                <a:gd name="T39" fmla="*/ 7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0" h="153">
                  <a:moveTo>
                    <a:pt x="70" y="153"/>
                  </a:moveTo>
                  <a:cubicBezTo>
                    <a:pt x="31" y="153"/>
                    <a:pt x="0" y="121"/>
                    <a:pt x="0" y="82"/>
                  </a:cubicBezTo>
                  <a:cubicBezTo>
                    <a:pt x="0" y="60"/>
                    <a:pt x="10" y="40"/>
                    <a:pt x="28" y="26"/>
                  </a:cubicBezTo>
                  <a:cubicBezTo>
                    <a:pt x="33" y="22"/>
                    <a:pt x="40" y="23"/>
                    <a:pt x="44" y="28"/>
                  </a:cubicBezTo>
                  <a:cubicBezTo>
                    <a:pt x="48" y="34"/>
                    <a:pt x="47" y="41"/>
                    <a:pt x="42" y="45"/>
                  </a:cubicBezTo>
                  <a:cubicBezTo>
                    <a:pt x="30" y="54"/>
                    <a:pt x="23" y="67"/>
                    <a:pt x="23" y="82"/>
                  </a:cubicBezTo>
                  <a:cubicBezTo>
                    <a:pt x="23" y="108"/>
                    <a:pt x="44" y="129"/>
                    <a:pt x="70" y="129"/>
                  </a:cubicBezTo>
                  <a:cubicBezTo>
                    <a:pt x="96" y="129"/>
                    <a:pt x="117" y="108"/>
                    <a:pt x="117" y="82"/>
                  </a:cubicBezTo>
                  <a:cubicBezTo>
                    <a:pt x="117" y="67"/>
                    <a:pt x="110" y="54"/>
                    <a:pt x="98" y="45"/>
                  </a:cubicBezTo>
                  <a:cubicBezTo>
                    <a:pt x="93" y="41"/>
                    <a:pt x="92" y="34"/>
                    <a:pt x="96" y="28"/>
                  </a:cubicBezTo>
                  <a:cubicBezTo>
                    <a:pt x="100" y="23"/>
                    <a:pt x="107" y="22"/>
                    <a:pt x="112" y="26"/>
                  </a:cubicBezTo>
                  <a:cubicBezTo>
                    <a:pt x="130" y="40"/>
                    <a:pt x="140" y="60"/>
                    <a:pt x="140" y="82"/>
                  </a:cubicBezTo>
                  <a:cubicBezTo>
                    <a:pt x="140" y="121"/>
                    <a:pt x="109" y="153"/>
                    <a:pt x="70" y="153"/>
                  </a:cubicBezTo>
                  <a:close/>
                  <a:moveTo>
                    <a:pt x="82" y="71"/>
                  </a:moveTo>
                  <a:cubicBezTo>
                    <a:pt x="82" y="77"/>
                    <a:pt x="77" y="82"/>
                    <a:pt x="70" y="82"/>
                  </a:cubicBezTo>
                  <a:cubicBezTo>
                    <a:pt x="64" y="82"/>
                    <a:pt x="58" y="77"/>
                    <a:pt x="58" y="71"/>
                  </a:cubicBezTo>
                  <a:cubicBezTo>
                    <a:pt x="58" y="12"/>
                    <a:pt x="58" y="12"/>
                    <a:pt x="58" y="12"/>
                  </a:cubicBezTo>
                  <a:cubicBezTo>
                    <a:pt x="58" y="6"/>
                    <a:pt x="64" y="0"/>
                    <a:pt x="70" y="0"/>
                  </a:cubicBezTo>
                  <a:cubicBezTo>
                    <a:pt x="77" y="0"/>
                    <a:pt x="82" y="6"/>
                    <a:pt x="82" y="12"/>
                  </a:cubicBezTo>
                  <a:lnTo>
                    <a:pt x="82" y="71"/>
                  </a:ln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29" name="Oval 104"/>
            <p:cNvSpPr/>
            <p:nvPr/>
          </p:nvSpPr>
          <p:spPr>
            <a:xfrm>
              <a:off x="3640581" y="2218169"/>
              <a:ext cx="821298" cy="82140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0" name="Freeform 10"/>
            <p:cNvSpPr>
              <a:spLocks noEditPoints="1"/>
            </p:cNvSpPr>
            <p:nvPr/>
          </p:nvSpPr>
          <p:spPr bwMode="auto">
            <a:xfrm>
              <a:off x="3824567" y="2411301"/>
              <a:ext cx="431744" cy="397933"/>
            </a:xfrm>
            <a:custGeom>
              <a:avLst/>
              <a:gdLst>
                <a:gd name="T0" fmla="*/ 26 w 153"/>
                <a:gd name="T1" fmla="*/ 94 h 141"/>
                <a:gd name="T2" fmla="*/ 0 w 153"/>
                <a:gd name="T3" fmla="*/ 63 h 141"/>
                <a:gd name="T4" fmla="*/ 15 w 153"/>
                <a:gd name="T5" fmla="*/ 45 h 141"/>
                <a:gd name="T6" fmla="*/ 40 w 153"/>
                <a:gd name="T7" fmla="*/ 76 h 141"/>
                <a:gd name="T8" fmla="*/ 26 w 153"/>
                <a:gd name="T9" fmla="*/ 94 h 141"/>
                <a:gd name="T10" fmla="*/ 129 w 153"/>
                <a:gd name="T11" fmla="*/ 127 h 141"/>
                <a:gd name="T12" fmla="*/ 110 w 153"/>
                <a:gd name="T13" fmla="*/ 141 h 141"/>
                <a:gd name="T14" fmla="*/ 76 w 153"/>
                <a:gd name="T15" fmla="*/ 132 h 141"/>
                <a:gd name="T16" fmla="*/ 41 w 153"/>
                <a:gd name="T17" fmla="*/ 141 h 141"/>
                <a:gd name="T18" fmla="*/ 24 w 153"/>
                <a:gd name="T19" fmla="*/ 127 h 141"/>
                <a:gd name="T20" fmla="*/ 76 w 153"/>
                <a:gd name="T21" fmla="*/ 73 h 141"/>
                <a:gd name="T22" fmla="*/ 129 w 153"/>
                <a:gd name="T23" fmla="*/ 127 h 141"/>
                <a:gd name="T24" fmla="*/ 55 w 153"/>
                <a:gd name="T25" fmla="*/ 54 h 141"/>
                <a:gd name="T26" fmla="*/ 31 w 153"/>
                <a:gd name="T27" fmla="*/ 23 h 141"/>
                <a:gd name="T28" fmla="*/ 48 w 153"/>
                <a:gd name="T29" fmla="*/ 0 h 141"/>
                <a:gd name="T30" fmla="*/ 72 w 153"/>
                <a:gd name="T31" fmla="*/ 32 h 141"/>
                <a:gd name="T32" fmla="*/ 55 w 153"/>
                <a:gd name="T33" fmla="*/ 54 h 141"/>
                <a:gd name="T34" fmla="*/ 81 w 153"/>
                <a:gd name="T35" fmla="*/ 32 h 141"/>
                <a:gd name="T36" fmla="*/ 105 w 153"/>
                <a:gd name="T37" fmla="*/ 0 h 141"/>
                <a:gd name="T38" fmla="*/ 122 w 153"/>
                <a:gd name="T39" fmla="*/ 23 h 141"/>
                <a:gd name="T40" fmla="*/ 98 w 153"/>
                <a:gd name="T41" fmla="*/ 54 h 141"/>
                <a:gd name="T42" fmla="*/ 81 w 153"/>
                <a:gd name="T43" fmla="*/ 32 h 141"/>
                <a:gd name="T44" fmla="*/ 153 w 153"/>
                <a:gd name="T45" fmla="*/ 63 h 141"/>
                <a:gd name="T46" fmla="*/ 127 w 153"/>
                <a:gd name="T47" fmla="*/ 94 h 141"/>
                <a:gd name="T48" fmla="*/ 113 w 153"/>
                <a:gd name="T49" fmla="*/ 76 h 141"/>
                <a:gd name="T50" fmla="*/ 138 w 153"/>
                <a:gd name="T51" fmla="*/ 45 h 141"/>
                <a:gd name="T52" fmla="*/ 153 w 153"/>
                <a:gd name="T53" fmla="*/ 63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3" h="141">
                  <a:moveTo>
                    <a:pt x="26" y="94"/>
                  </a:moveTo>
                  <a:cubicBezTo>
                    <a:pt x="11" y="94"/>
                    <a:pt x="0" y="76"/>
                    <a:pt x="0" y="63"/>
                  </a:cubicBezTo>
                  <a:cubicBezTo>
                    <a:pt x="0" y="54"/>
                    <a:pt x="5" y="45"/>
                    <a:pt x="15" y="45"/>
                  </a:cubicBezTo>
                  <a:cubicBezTo>
                    <a:pt x="30" y="45"/>
                    <a:pt x="40" y="63"/>
                    <a:pt x="40" y="76"/>
                  </a:cubicBezTo>
                  <a:cubicBezTo>
                    <a:pt x="40" y="85"/>
                    <a:pt x="36" y="94"/>
                    <a:pt x="26" y="94"/>
                  </a:cubicBezTo>
                  <a:close/>
                  <a:moveTo>
                    <a:pt x="129" y="127"/>
                  </a:moveTo>
                  <a:cubicBezTo>
                    <a:pt x="129" y="139"/>
                    <a:pt x="120" y="141"/>
                    <a:pt x="110" y="141"/>
                  </a:cubicBezTo>
                  <a:cubicBezTo>
                    <a:pt x="98" y="141"/>
                    <a:pt x="88" y="132"/>
                    <a:pt x="76" y="132"/>
                  </a:cubicBezTo>
                  <a:cubicBezTo>
                    <a:pt x="64" y="132"/>
                    <a:pt x="54" y="141"/>
                    <a:pt x="41" y="141"/>
                  </a:cubicBezTo>
                  <a:cubicBezTo>
                    <a:pt x="32" y="141"/>
                    <a:pt x="24" y="138"/>
                    <a:pt x="24" y="127"/>
                  </a:cubicBezTo>
                  <a:cubicBezTo>
                    <a:pt x="24" y="106"/>
                    <a:pt x="54" y="73"/>
                    <a:pt x="76" y="73"/>
                  </a:cubicBezTo>
                  <a:cubicBezTo>
                    <a:pt x="99" y="73"/>
                    <a:pt x="129" y="106"/>
                    <a:pt x="129" y="127"/>
                  </a:cubicBezTo>
                  <a:close/>
                  <a:moveTo>
                    <a:pt x="55" y="54"/>
                  </a:moveTo>
                  <a:cubicBezTo>
                    <a:pt x="40" y="54"/>
                    <a:pt x="31" y="35"/>
                    <a:pt x="31" y="23"/>
                  </a:cubicBezTo>
                  <a:cubicBezTo>
                    <a:pt x="31" y="12"/>
                    <a:pt x="36" y="0"/>
                    <a:pt x="48" y="0"/>
                  </a:cubicBezTo>
                  <a:cubicBezTo>
                    <a:pt x="63" y="0"/>
                    <a:pt x="72" y="19"/>
                    <a:pt x="72" y="32"/>
                  </a:cubicBezTo>
                  <a:cubicBezTo>
                    <a:pt x="72" y="42"/>
                    <a:pt x="66" y="54"/>
                    <a:pt x="55" y="54"/>
                  </a:cubicBezTo>
                  <a:close/>
                  <a:moveTo>
                    <a:pt x="81" y="32"/>
                  </a:moveTo>
                  <a:cubicBezTo>
                    <a:pt x="81" y="19"/>
                    <a:pt x="90" y="0"/>
                    <a:pt x="105" y="0"/>
                  </a:cubicBezTo>
                  <a:cubicBezTo>
                    <a:pt x="117" y="0"/>
                    <a:pt x="122" y="12"/>
                    <a:pt x="122" y="23"/>
                  </a:cubicBezTo>
                  <a:cubicBezTo>
                    <a:pt x="122" y="35"/>
                    <a:pt x="113" y="54"/>
                    <a:pt x="98" y="54"/>
                  </a:cubicBezTo>
                  <a:cubicBezTo>
                    <a:pt x="87" y="54"/>
                    <a:pt x="81" y="42"/>
                    <a:pt x="81" y="32"/>
                  </a:cubicBezTo>
                  <a:close/>
                  <a:moveTo>
                    <a:pt x="153" y="63"/>
                  </a:moveTo>
                  <a:cubicBezTo>
                    <a:pt x="153" y="76"/>
                    <a:pt x="142" y="94"/>
                    <a:pt x="127" y="94"/>
                  </a:cubicBezTo>
                  <a:cubicBezTo>
                    <a:pt x="117" y="94"/>
                    <a:pt x="113" y="85"/>
                    <a:pt x="113" y="76"/>
                  </a:cubicBezTo>
                  <a:cubicBezTo>
                    <a:pt x="113" y="63"/>
                    <a:pt x="123" y="45"/>
                    <a:pt x="138" y="45"/>
                  </a:cubicBezTo>
                  <a:cubicBezTo>
                    <a:pt x="148" y="45"/>
                    <a:pt x="153" y="54"/>
                    <a:pt x="153" y="63"/>
                  </a:cubicBez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1" name="Oval 107"/>
            <p:cNvSpPr/>
            <p:nvPr/>
          </p:nvSpPr>
          <p:spPr>
            <a:xfrm>
              <a:off x="9846279" y="2218169"/>
              <a:ext cx="821298" cy="82140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2" name="Freeform 11"/>
            <p:cNvSpPr>
              <a:spLocks noEditPoints="1"/>
            </p:cNvSpPr>
            <p:nvPr/>
          </p:nvSpPr>
          <p:spPr bwMode="auto">
            <a:xfrm>
              <a:off x="10008654" y="2421276"/>
              <a:ext cx="461373" cy="503766"/>
            </a:xfrm>
            <a:custGeom>
              <a:avLst/>
              <a:gdLst>
                <a:gd name="T0" fmla="*/ 127 w 164"/>
                <a:gd name="T1" fmla="*/ 107 h 178"/>
                <a:gd name="T2" fmla="*/ 84 w 164"/>
                <a:gd name="T3" fmla="*/ 147 h 178"/>
                <a:gd name="T4" fmla="*/ 84 w 164"/>
                <a:gd name="T5" fmla="*/ 117 h 178"/>
                <a:gd name="T6" fmla="*/ 80 w 164"/>
                <a:gd name="T7" fmla="*/ 116 h 178"/>
                <a:gd name="T8" fmla="*/ 80 w 164"/>
                <a:gd name="T9" fmla="*/ 147 h 178"/>
                <a:gd name="T10" fmla="*/ 37 w 164"/>
                <a:gd name="T11" fmla="*/ 107 h 178"/>
                <a:gd name="T12" fmla="*/ 3 w 164"/>
                <a:gd name="T13" fmla="*/ 84 h 178"/>
                <a:gd name="T14" fmla="*/ 8 w 164"/>
                <a:gd name="T15" fmla="*/ 79 h 178"/>
                <a:gd name="T16" fmla="*/ 10 w 164"/>
                <a:gd name="T17" fmla="*/ 80 h 178"/>
                <a:gd name="T18" fmla="*/ 10 w 164"/>
                <a:gd name="T19" fmla="*/ 16 h 178"/>
                <a:gd name="T20" fmla="*/ 25 w 164"/>
                <a:gd name="T21" fmla="*/ 0 h 178"/>
                <a:gd name="T22" fmla="*/ 140 w 164"/>
                <a:gd name="T23" fmla="*/ 0 h 178"/>
                <a:gd name="T24" fmla="*/ 154 w 164"/>
                <a:gd name="T25" fmla="*/ 16 h 178"/>
                <a:gd name="T26" fmla="*/ 154 w 164"/>
                <a:gd name="T27" fmla="*/ 80 h 178"/>
                <a:gd name="T28" fmla="*/ 156 w 164"/>
                <a:gd name="T29" fmla="*/ 79 h 178"/>
                <a:gd name="T30" fmla="*/ 161 w 164"/>
                <a:gd name="T31" fmla="*/ 84 h 178"/>
                <a:gd name="T32" fmla="*/ 127 w 164"/>
                <a:gd name="T33" fmla="*/ 107 h 178"/>
                <a:gd name="T34" fmla="*/ 146 w 164"/>
                <a:gd name="T35" fmla="*/ 24 h 178"/>
                <a:gd name="T36" fmla="*/ 133 w 164"/>
                <a:gd name="T37" fmla="*/ 9 h 178"/>
                <a:gd name="T38" fmla="*/ 32 w 164"/>
                <a:gd name="T39" fmla="*/ 9 h 178"/>
                <a:gd name="T40" fmla="*/ 19 w 164"/>
                <a:gd name="T41" fmla="*/ 24 h 178"/>
                <a:gd name="T42" fmla="*/ 19 w 164"/>
                <a:gd name="T43" fmla="*/ 85 h 178"/>
                <a:gd name="T44" fmla="*/ 69 w 164"/>
                <a:gd name="T45" fmla="*/ 94 h 178"/>
                <a:gd name="T46" fmla="*/ 78 w 164"/>
                <a:gd name="T47" fmla="*/ 97 h 178"/>
                <a:gd name="T48" fmla="*/ 79 w 164"/>
                <a:gd name="T49" fmla="*/ 97 h 178"/>
                <a:gd name="T50" fmla="*/ 84 w 164"/>
                <a:gd name="T51" fmla="*/ 102 h 178"/>
                <a:gd name="T52" fmla="*/ 95 w 164"/>
                <a:gd name="T53" fmla="*/ 94 h 178"/>
                <a:gd name="T54" fmla="*/ 146 w 164"/>
                <a:gd name="T55" fmla="*/ 85 h 178"/>
                <a:gd name="T56" fmla="*/ 146 w 164"/>
                <a:gd name="T57" fmla="*/ 24 h 178"/>
                <a:gd name="T58" fmla="*/ 60 w 164"/>
                <a:gd name="T59" fmla="*/ 87 h 178"/>
                <a:gd name="T60" fmla="*/ 40 w 164"/>
                <a:gd name="T61" fmla="*/ 68 h 178"/>
                <a:gd name="T62" fmla="*/ 60 w 164"/>
                <a:gd name="T63" fmla="*/ 50 h 178"/>
                <a:gd name="T64" fmla="*/ 80 w 164"/>
                <a:gd name="T65" fmla="*/ 68 h 178"/>
                <a:gd name="T66" fmla="*/ 60 w 164"/>
                <a:gd name="T67" fmla="*/ 87 h 178"/>
                <a:gd name="T68" fmla="*/ 106 w 164"/>
                <a:gd name="T69" fmla="*/ 87 h 178"/>
                <a:gd name="T70" fmla="*/ 86 w 164"/>
                <a:gd name="T71" fmla="*/ 68 h 178"/>
                <a:gd name="T72" fmla="*/ 106 w 164"/>
                <a:gd name="T73" fmla="*/ 50 h 178"/>
                <a:gd name="T74" fmla="*/ 126 w 164"/>
                <a:gd name="T75" fmla="*/ 68 h 178"/>
                <a:gd name="T76" fmla="*/ 106 w 164"/>
                <a:gd name="T77" fmla="*/ 87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4" h="178">
                  <a:moveTo>
                    <a:pt x="127" y="107"/>
                  </a:moveTo>
                  <a:cubicBezTo>
                    <a:pt x="145" y="169"/>
                    <a:pt x="83" y="178"/>
                    <a:pt x="84" y="147"/>
                  </a:cubicBezTo>
                  <a:cubicBezTo>
                    <a:pt x="84" y="148"/>
                    <a:pt x="84" y="130"/>
                    <a:pt x="84" y="117"/>
                  </a:cubicBezTo>
                  <a:cubicBezTo>
                    <a:pt x="83" y="117"/>
                    <a:pt x="81" y="116"/>
                    <a:pt x="80" y="116"/>
                  </a:cubicBezTo>
                  <a:cubicBezTo>
                    <a:pt x="80" y="129"/>
                    <a:pt x="80" y="148"/>
                    <a:pt x="80" y="147"/>
                  </a:cubicBezTo>
                  <a:cubicBezTo>
                    <a:pt x="81" y="178"/>
                    <a:pt x="19" y="169"/>
                    <a:pt x="37" y="107"/>
                  </a:cubicBezTo>
                  <a:cubicBezTo>
                    <a:pt x="20" y="100"/>
                    <a:pt x="8" y="91"/>
                    <a:pt x="3" y="84"/>
                  </a:cubicBezTo>
                  <a:cubicBezTo>
                    <a:pt x="0" y="80"/>
                    <a:pt x="3" y="75"/>
                    <a:pt x="8" y="79"/>
                  </a:cubicBezTo>
                  <a:cubicBezTo>
                    <a:pt x="8" y="79"/>
                    <a:pt x="9" y="79"/>
                    <a:pt x="10" y="80"/>
                  </a:cubicBezTo>
                  <a:cubicBezTo>
                    <a:pt x="10" y="16"/>
                    <a:pt x="10" y="16"/>
                    <a:pt x="10" y="16"/>
                  </a:cubicBezTo>
                  <a:cubicBezTo>
                    <a:pt x="10" y="8"/>
                    <a:pt x="16" y="0"/>
                    <a:pt x="25" y="0"/>
                  </a:cubicBezTo>
                  <a:cubicBezTo>
                    <a:pt x="140" y="0"/>
                    <a:pt x="140" y="0"/>
                    <a:pt x="140" y="0"/>
                  </a:cubicBezTo>
                  <a:cubicBezTo>
                    <a:pt x="148" y="0"/>
                    <a:pt x="154" y="8"/>
                    <a:pt x="154" y="16"/>
                  </a:cubicBezTo>
                  <a:cubicBezTo>
                    <a:pt x="154" y="80"/>
                    <a:pt x="154" y="80"/>
                    <a:pt x="154" y="80"/>
                  </a:cubicBezTo>
                  <a:cubicBezTo>
                    <a:pt x="155" y="79"/>
                    <a:pt x="156" y="79"/>
                    <a:pt x="156" y="79"/>
                  </a:cubicBezTo>
                  <a:cubicBezTo>
                    <a:pt x="161" y="75"/>
                    <a:pt x="164" y="80"/>
                    <a:pt x="161" y="84"/>
                  </a:cubicBezTo>
                  <a:cubicBezTo>
                    <a:pt x="155" y="91"/>
                    <a:pt x="144" y="100"/>
                    <a:pt x="127" y="107"/>
                  </a:cubicBezTo>
                  <a:close/>
                  <a:moveTo>
                    <a:pt x="146" y="24"/>
                  </a:moveTo>
                  <a:cubicBezTo>
                    <a:pt x="146" y="13"/>
                    <a:pt x="143" y="9"/>
                    <a:pt x="133" y="9"/>
                  </a:cubicBezTo>
                  <a:cubicBezTo>
                    <a:pt x="32" y="9"/>
                    <a:pt x="32" y="9"/>
                    <a:pt x="32" y="9"/>
                  </a:cubicBezTo>
                  <a:cubicBezTo>
                    <a:pt x="21" y="9"/>
                    <a:pt x="19" y="12"/>
                    <a:pt x="19" y="24"/>
                  </a:cubicBezTo>
                  <a:cubicBezTo>
                    <a:pt x="19" y="85"/>
                    <a:pt x="19" y="85"/>
                    <a:pt x="19" y="85"/>
                  </a:cubicBezTo>
                  <a:cubicBezTo>
                    <a:pt x="40" y="97"/>
                    <a:pt x="59" y="95"/>
                    <a:pt x="69" y="94"/>
                  </a:cubicBezTo>
                  <a:cubicBezTo>
                    <a:pt x="73" y="94"/>
                    <a:pt x="76" y="95"/>
                    <a:pt x="78" y="97"/>
                  </a:cubicBezTo>
                  <a:cubicBezTo>
                    <a:pt x="78" y="97"/>
                    <a:pt x="78" y="97"/>
                    <a:pt x="79" y="97"/>
                  </a:cubicBezTo>
                  <a:cubicBezTo>
                    <a:pt x="81" y="99"/>
                    <a:pt x="82" y="101"/>
                    <a:pt x="84" y="102"/>
                  </a:cubicBezTo>
                  <a:cubicBezTo>
                    <a:pt x="85" y="97"/>
                    <a:pt x="87" y="94"/>
                    <a:pt x="95" y="94"/>
                  </a:cubicBezTo>
                  <a:cubicBezTo>
                    <a:pt x="105" y="95"/>
                    <a:pt x="124" y="97"/>
                    <a:pt x="146" y="85"/>
                  </a:cubicBezTo>
                  <a:lnTo>
                    <a:pt x="146" y="24"/>
                  </a:lnTo>
                  <a:close/>
                  <a:moveTo>
                    <a:pt x="60" y="87"/>
                  </a:moveTo>
                  <a:cubicBezTo>
                    <a:pt x="49" y="87"/>
                    <a:pt x="40" y="78"/>
                    <a:pt x="40" y="68"/>
                  </a:cubicBezTo>
                  <a:cubicBezTo>
                    <a:pt x="40" y="58"/>
                    <a:pt x="49" y="50"/>
                    <a:pt x="60" y="50"/>
                  </a:cubicBezTo>
                  <a:cubicBezTo>
                    <a:pt x="71" y="50"/>
                    <a:pt x="80" y="58"/>
                    <a:pt x="80" y="68"/>
                  </a:cubicBezTo>
                  <a:cubicBezTo>
                    <a:pt x="80" y="78"/>
                    <a:pt x="71" y="87"/>
                    <a:pt x="60" y="87"/>
                  </a:cubicBezTo>
                  <a:close/>
                  <a:moveTo>
                    <a:pt x="106" y="87"/>
                  </a:moveTo>
                  <a:cubicBezTo>
                    <a:pt x="95" y="87"/>
                    <a:pt x="86" y="78"/>
                    <a:pt x="86" y="68"/>
                  </a:cubicBezTo>
                  <a:cubicBezTo>
                    <a:pt x="86" y="58"/>
                    <a:pt x="95" y="50"/>
                    <a:pt x="106" y="50"/>
                  </a:cubicBezTo>
                  <a:cubicBezTo>
                    <a:pt x="117" y="50"/>
                    <a:pt x="126" y="58"/>
                    <a:pt x="126" y="68"/>
                  </a:cubicBezTo>
                  <a:cubicBezTo>
                    <a:pt x="126" y="78"/>
                    <a:pt x="117" y="87"/>
                    <a:pt x="106" y="87"/>
                  </a:cubicBez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3" name="Oval 105"/>
            <p:cNvSpPr/>
            <p:nvPr/>
          </p:nvSpPr>
          <p:spPr>
            <a:xfrm>
              <a:off x="5692739" y="2218169"/>
              <a:ext cx="821298" cy="8214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4" name="Freeform 12"/>
            <p:cNvSpPr>
              <a:spLocks noEditPoints="1"/>
            </p:cNvSpPr>
            <p:nvPr/>
          </p:nvSpPr>
          <p:spPr bwMode="auto">
            <a:xfrm>
              <a:off x="5897724" y="2405057"/>
              <a:ext cx="463490" cy="397933"/>
            </a:xfrm>
            <a:custGeom>
              <a:avLst/>
              <a:gdLst>
                <a:gd name="T0" fmla="*/ 26 w 164"/>
                <a:gd name="T1" fmla="*/ 141 h 141"/>
                <a:gd name="T2" fmla="*/ 20 w 164"/>
                <a:gd name="T3" fmla="*/ 141 h 141"/>
                <a:gd name="T4" fmla="*/ 0 w 164"/>
                <a:gd name="T5" fmla="*/ 120 h 141"/>
                <a:gd name="T6" fmla="*/ 0 w 164"/>
                <a:gd name="T7" fmla="*/ 44 h 141"/>
                <a:gd name="T8" fmla="*/ 20 w 164"/>
                <a:gd name="T9" fmla="*/ 24 h 141"/>
                <a:gd name="T10" fmla="*/ 26 w 164"/>
                <a:gd name="T11" fmla="*/ 24 h 141"/>
                <a:gd name="T12" fmla="*/ 26 w 164"/>
                <a:gd name="T13" fmla="*/ 141 h 141"/>
                <a:gd name="T14" fmla="*/ 128 w 164"/>
                <a:gd name="T15" fmla="*/ 141 h 141"/>
                <a:gd name="T16" fmla="*/ 35 w 164"/>
                <a:gd name="T17" fmla="*/ 141 h 141"/>
                <a:gd name="T18" fmla="*/ 35 w 164"/>
                <a:gd name="T19" fmla="*/ 24 h 141"/>
                <a:gd name="T20" fmla="*/ 46 w 164"/>
                <a:gd name="T21" fmla="*/ 24 h 141"/>
                <a:gd name="T22" fmla="*/ 46 w 164"/>
                <a:gd name="T23" fmla="*/ 9 h 141"/>
                <a:gd name="T24" fmla="*/ 55 w 164"/>
                <a:gd name="T25" fmla="*/ 0 h 141"/>
                <a:gd name="T26" fmla="*/ 108 w 164"/>
                <a:gd name="T27" fmla="*/ 0 h 141"/>
                <a:gd name="T28" fmla="*/ 117 w 164"/>
                <a:gd name="T29" fmla="*/ 9 h 141"/>
                <a:gd name="T30" fmla="*/ 117 w 164"/>
                <a:gd name="T31" fmla="*/ 24 h 141"/>
                <a:gd name="T32" fmla="*/ 128 w 164"/>
                <a:gd name="T33" fmla="*/ 24 h 141"/>
                <a:gd name="T34" fmla="*/ 128 w 164"/>
                <a:gd name="T35" fmla="*/ 141 h 141"/>
                <a:gd name="T36" fmla="*/ 105 w 164"/>
                <a:gd name="T37" fmla="*/ 24 h 141"/>
                <a:gd name="T38" fmla="*/ 105 w 164"/>
                <a:gd name="T39" fmla="*/ 12 h 141"/>
                <a:gd name="T40" fmla="*/ 58 w 164"/>
                <a:gd name="T41" fmla="*/ 12 h 141"/>
                <a:gd name="T42" fmla="*/ 58 w 164"/>
                <a:gd name="T43" fmla="*/ 24 h 141"/>
                <a:gd name="T44" fmla="*/ 105 w 164"/>
                <a:gd name="T45" fmla="*/ 24 h 141"/>
                <a:gd name="T46" fmla="*/ 164 w 164"/>
                <a:gd name="T47" fmla="*/ 120 h 141"/>
                <a:gd name="T48" fmla="*/ 143 w 164"/>
                <a:gd name="T49" fmla="*/ 141 h 141"/>
                <a:gd name="T50" fmla="*/ 137 w 164"/>
                <a:gd name="T51" fmla="*/ 141 h 141"/>
                <a:gd name="T52" fmla="*/ 137 w 164"/>
                <a:gd name="T53" fmla="*/ 24 h 141"/>
                <a:gd name="T54" fmla="*/ 143 w 164"/>
                <a:gd name="T55" fmla="*/ 24 h 141"/>
                <a:gd name="T56" fmla="*/ 164 w 164"/>
                <a:gd name="T57" fmla="*/ 44 h 141"/>
                <a:gd name="T58" fmla="*/ 164 w 164"/>
                <a:gd name="T59" fmla="*/ 12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4" h="141">
                  <a:moveTo>
                    <a:pt x="26" y="141"/>
                  </a:moveTo>
                  <a:cubicBezTo>
                    <a:pt x="20" y="141"/>
                    <a:pt x="20" y="141"/>
                    <a:pt x="20" y="141"/>
                  </a:cubicBezTo>
                  <a:cubicBezTo>
                    <a:pt x="9" y="141"/>
                    <a:pt x="0" y="131"/>
                    <a:pt x="0" y="120"/>
                  </a:cubicBezTo>
                  <a:cubicBezTo>
                    <a:pt x="0" y="44"/>
                    <a:pt x="0" y="44"/>
                    <a:pt x="0" y="44"/>
                  </a:cubicBezTo>
                  <a:cubicBezTo>
                    <a:pt x="0" y="33"/>
                    <a:pt x="9" y="24"/>
                    <a:pt x="20" y="24"/>
                  </a:cubicBezTo>
                  <a:cubicBezTo>
                    <a:pt x="26" y="24"/>
                    <a:pt x="26" y="24"/>
                    <a:pt x="26" y="24"/>
                  </a:cubicBezTo>
                  <a:lnTo>
                    <a:pt x="26" y="141"/>
                  </a:lnTo>
                  <a:close/>
                  <a:moveTo>
                    <a:pt x="128" y="141"/>
                  </a:moveTo>
                  <a:cubicBezTo>
                    <a:pt x="35" y="141"/>
                    <a:pt x="35" y="141"/>
                    <a:pt x="35" y="141"/>
                  </a:cubicBezTo>
                  <a:cubicBezTo>
                    <a:pt x="35" y="24"/>
                    <a:pt x="35" y="24"/>
                    <a:pt x="35" y="24"/>
                  </a:cubicBezTo>
                  <a:cubicBezTo>
                    <a:pt x="46" y="24"/>
                    <a:pt x="46" y="24"/>
                    <a:pt x="46" y="24"/>
                  </a:cubicBezTo>
                  <a:cubicBezTo>
                    <a:pt x="46" y="9"/>
                    <a:pt x="46" y="9"/>
                    <a:pt x="46" y="9"/>
                  </a:cubicBezTo>
                  <a:cubicBezTo>
                    <a:pt x="46" y="4"/>
                    <a:pt x="50" y="0"/>
                    <a:pt x="55" y="0"/>
                  </a:cubicBezTo>
                  <a:cubicBezTo>
                    <a:pt x="108" y="0"/>
                    <a:pt x="108" y="0"/>
                    <a:pt x="108" y="0"/>
                  </a:cubicBezTo>
                  <a:cubicBezTo>
                    <a:pt x="113" y="0"/>
                    <a:pt x="117" y="4"/>
                    <a:pt x="117" y="9"/>
                  </a:cubicBezTo>
                  <a:cubicBezTo>
                    <a:pt x="117" y="24"/>
                    <a:pt x="117" y="24"/>
                    <a:pt x="117" y="24"/>
                  </a:cubicBezTo>
                  <a:cubicBezTo>
                    <a:pt x="128" y="24"/>
                    <a:pt x="128" y="24"/>
                    <a:pt x="128" y="24"/>
                  </a:cubicBezTo>
                  <a:lnTo>
                    <a:pt x="128" y="141"/>
                  </a:lnTo>
                  <a:close/>
                  <a:moveTo>
                    <a:pt x="105" y="24"/>
                  </a:moveTo>
                  <a:cubicBezTo>
                    <a:pt x="105" y="12"/>
                    <a:pt x="105" y="12"/>
                    <a:pt x="105" y="12"/>
                  </a:cubicBezTo>
                  <a:cubicBezTo>
                    <a:pt x="58" y="12"/>
                    <a:pt x="58" y="12"/>
                    <a:pt x="58" y="12"/>
                  </a:cubicBezTo>
                  <a:cubicBezTo>
                    <a:pt x="58" y="24"/>
                    <a:pt x="58" y="24"/>
                    <a:pt x="58" y="24"/>
                  </a:cubicBezTo>
                  <a:lnTo>
                    <a:pt x="105" y="24"/>
                  </a:lnTo>
                  <a:close/>
                  <a:moveTo>
                    <a:pt x="164" y="120"/>
                  </a:moveTo>
                  <a:cubicBezTo>
                    <a:pt x="164" y="131"/>
                    <a:pt x="154" y="141"/>
                    <a:pt x="143" y="141"/>
                  </a:cubicBezTo>
                  <a:cubicBezTo>
                    <a:pt x="137" y="141"/>
                    <a:pt x="137" y="141"/>
                    <a:pt x="137" y="141"/>
                  </a:cubicBezTo>
                  <a:cubicBezTo>
                    <a:pt x="137" y="24"/>
                    <a:pt x="137" y="24"/>
                    <a:pt x="137" y="24"/>
                  </a:cubicBezTo>
                  <a:cubicBezTo>
                    <a:pt x="143" y="24"/>
                    <a:pt x="143" y="24"/>
                    <a:pt x="143" y="24"/>
                  </a:cubicBezTo>
                  <a:cubicBezTo>
                    <a:pt x="154" y="24"/>
                    <a:pt x="164" y="33"/>
                    <a:pt x="164" y="44"/>
                  </a:cubicBezTo>
                  <a:lnTo>
                    <a:pt x="164" y="120"/>
                  </a:ln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7" name="Oval 106"/>
            <p:cNvSpPr/>
            <p:nvPr/>
          </p:nvSpPr>
          <p:spPr>
            <a:xfrm>
              <a:off x="7787577" y="2218169"/>
              <a:ext cx="821298" cy="82140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8" name="Freeform 14"/>
            <p:cNvSpPr>
              <a:spLocks noEditPoints="1"/>
            </p:cNvSpPr>
            <p:nvPr/>
          </p:nvSpPr>
          <p:spPr bwMode="auto">
            <a:xfrm>
              <a:off x="7955960" y="2455537"/>
              <a:ext cx="448675" cy="364067"/>
            </a:xfrm>
            <a:custGeom>
              <a:avLst/>
              <a:gdLst>
                <a:gd name="T0" fmla="*/ 159 w 159"/>
                <a:gd name="T1" fmla="*/ 100 h 129"/>
                <a:gd name="T2" fmla="*/ 147 w 159"/>
                <a:gd name="T3" fmla="*/ 105 h 129"/>
                <a:gd name="T4" fmla="*/ 123 w 159"/>
                <a:gd name="T5" fmla="*/ 129 h 129"/>
                <a:gd name="T6" fmla="*/ 100 w 159"/>
                <a:gd name="T7" fmla="*/ 105 h 129"/>
                <a:gd name="T8" fmla="*/ 65 w 159"/>
                <a:gd name="T9" fmla="*/ 105 h 129"/>
                <a:gd name="T10" fmla="*/ 41 w 159"/>
                <a:gd name="T11" fmla="*/ 129 h 129"/>
                <a:gd name="T12" fmla="*/ 18 w 159"/>
                <a:gd name="T13" fmla="*/ 105 h 129"/>
                <a:gd name="T14" fmla="*/ 12 w 159"/>
                <a:gd name="T15" fmla="*/ 105 h 129"/>
                <a:gd name="T16" fmla="*/ 0 w 159"/>
                <a:gd name="T17" fmla="*/ 100 h 129"/>
                <a:gd name="T18" fmla="*/ 6 w 159"/>
                <a:gd name="T19" fmla="*/ 94 h 129"/>
                <a:gd name="T20" fmla="*/ 6 w 159"/>
                <a:gd name="T21" fmla="*/ 64 h 129"/>
                <a:gd name="T22" fmla="*/ 10 w 159"/>
                <a:gd name="T23" fmla="*/ 46 h 129"/>
                <a:gd name="T24" fmla="*/ 29 w 159"/>
                <a:gd name="T25" fmla="*/ 28 h 129"/>
                <a:gd name="T26" fmla="*/ 39 w 159"/>
                <a:gd name="T27" fmla="*/ 23 h 129"/>
                <a:gd name="T28" fmla="*/ 53 w 159"/>
                <a:gd name="T29" fmla="*/ 23 h 129"/>
                <a:gd name="T30" fmla="*/ 53 w 159"/>
                <a:gd name="T31" fmla="*/ 6 h 129"/>
                <a:gd name="T32" fmla="*/ 59 w 159"/>
                <a:gd name="T33" fmla="*/ 0 h 129"/>
                <a:gd name="T34" fmla="*/ 153 w 159"/>
                <a:gd name="T35" fmla="*/ 0 h 129"/>
                <a:gd name="T36" fmla="*/ 159 w 159"/>
                <a:gd name="T37" fmla="*/ 6 h 129"/>
                <a:gd name="T38" fmla="*/ 159 w 159"/>
                <a:gd name="T39" fmla="*/ 100 h 129"/>
                <a:gd name="T40" fmla="*/ 53 w 159"/>
                <a:gd name="T41" fmla="*/ 59 h 129"/>
                <a:gd name="T42" fmla="*/ 53 w 159"/>
                <a:gd name="T43" fmla="*/ 35 h 129"/>
                <a:gd name="T44" fmla="*/ 39 w 159"/>
                <a:gd name="T45" fmla="*/ 35 h 129"/>
                <a:gd name="T46" fmla="*/ 37 w 159"/>
                <a:gd name="T47" fmla="*/ 36 h 129"/>
                <a:gd name="T48" fmla="*/ 19 w 159"/>
                <a:gd name="T49" fmla="*/ 54 h 129"/>
                <a:gd name="T50" fmla="*/ 18 w 159"/>
                <a:gd name="T51" fmla="*/ 56 h 129"/>
                <a:gd name="T52" fmla="*/ 18 w 159"/>
                <a:gd name="T53" fmla="*/ 59 h 129"/>
                <a:gd name="T54" fmla="*/ 53 w 159"/>
                <a:gd name="T55" fmla="*/ 59 h 129"/>
                <a:gd name="T56" fmla="*/ 41 w 159"/>
                <a:gd name="T57" fmla="*/ 94 h 129"/>
                <a:gd name="T58" fmla="*/ 30 w 159"/>
                <a:gd name="T59" fmla="*/ 105 h 129"/>
                <a:gd name="T60" fmla="*/ 41 w 159"/>
                <a:gd name="T61" fmla="*/ 117 h 129"/>
                <a:gd name="T62" fmla="*/ 53 w 159"/>
                <a:gd name="T63" fmla="*/ 105 h 129"/>
                <a:gd name="T64" fmla="*/ 41 w 159"/>
                <a:gd name="T65" fmla="*/ 94 h 129"/>
                <a:gd name="T66" fmla="*/ 123 w 159"/>
                <a:gd name="T67" fmla="*/ 94 h 129"/>
                <a:gd name="T68" fmla="*/ 112 w 159"/>
                <a:gd name="T69" fmla="*/ 105 h 129"/>
                <a:gd name="T70" fmla="*/ 123 w 159"/>
                <a:gd name="T71" fmla="*/ 117 h 129"/>
                <a:gd name="T72" fmla="*/ 135 w 159"/>
                <a:gd name="T73" fmla="*/ 105 h 129"/>
                <a:gd name="T74" fmla="*/ 123 w 159"/>
                <a:gd name="T75" fmla="*/ 94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9" h="129">
                  <a:moveTo>
                    <a:pt x="159" y="100"/>
                  </a:moveTo>
                  <a:cubicBezTo>
                    <a:pt x="159" y="106"/>
                    <a:pt x="151" y="105"/>
                    <a:pt x="147" y="105"/>
                  </a:cubicBezTo>
                  <a:cubicBezTo>
                    <a:pt x="147" y="118"/>
                    <a:pt x="136" y="129"/>
                    <a:pt x="123" y="129"/>
                  </a:cubicBezTo>
                  <a:cubicBezTo>
                    <a:pt x="111" y="129"/>
                    <a:pt x="100" y="118"/>
                    <a:pt x="100" y="105"/>
                  </a:cubicBezTo>
                  <a:cubicBezTo>
                    <a:pt x="65" y="105"/>
                    <a:pt x="65" y="105"/>
                    <a:pt x="65" y="105"/>
                  </a:cubicBezTo>
                  <a:cubicBezTo>
                    <a:pt x="65" y="118"/>
                    <a:pt x="54" y="129"/>
                    <a:pt x="41" y="129"/>
                  </a:cubicBezTo>
                  <a:cubicBezTo>
                    <a:pt x="29" y="129"/>
                    <a:pt x="18" y="118"/>
                    <a:pt x="18" y="105"/>
                  </a:cubicBezTo>
                  <a:cubicBezTo>
                    <a:pt x="12" y="105"/>
                    <a:pt x="12" y="105"/>
                    <a:pt x="12" y="105"/>
                  </a:cubicBezTo>
                  <a:cubicBezTo>
                    <a:pt x="8" y="105"/>
                    <a:pt x="0" y="106"/>
                    <a:pt x="0" y="100"/>
                  </a:cubicBezTo>
                  <a:cubicBezTo>
                    <a:pt x="0" y="96"/>
                    <a:pt x="3" y="94"/>
                    <a:pt x="6" y="94"/>
                  </a:cubicBezTo>
                  <a:cubicBezTo>
                    <a:pt x="6" y="64"/>
                    <a:pt x="6" y="64"/>
                    <a:pt x="6" y="64"/>
                  </a:cubicBezTo>
                  <a:cubicBezTo>
                    <a:pt x="6" y="58"/>
                    <a:pt x="5" y="51"/>
                    <a:pt x="10" y="46"/>
                  </a:cubicBezTo>
                  <a:cubicBezTo>
                    <a:pt x="29" y="28"/>
                    <a:pt x="29" y="28"/>
                    <a:pt x="29" y="28"/>
                  </a:cubicBezTo>
                  <a:cubicBezTo>
                    <a:pt x="31" y="25"/>
                    <a:pt x="35" y="23"/>
                    <a:pt x="39" y="23"/>
                  </a:cubicBezTo>
                  <a:cubicBezTo>
                    <a:pt x="53" y="23"/>
                    <a:pt x="53" y="23"/>
                    <a:pt x="53" y="23"/>
                  </a:cubicBezTo>
                  <a:cubicBezTo>
                    <a:pt x="53" y="6"/>
                    <a:pt x="53" y="6"/>
                    <a:pt x="53" y="6"/>
                  </a:cubicBezTo>
                  <a:cubicBezTo>
                    <a:pt x="53" y="3"/>
                    <a:pt x="56" y="0"/>
                    <a:pt x="59" y="0"/>
                  </a:cubicBezTo>
                  <a:cubicBezTo>
                    <a:pt x="153" y="0"/>
                    <a:pt x="153" y="0"/>
                    <a:pt x="153" y="0"/>
                  </a:cubicBezTo>
                  <a:cubicBezTo>
                    <a:pt x="156" y="0"/>
                    <a:pt x="159" y="3"/>
                    <a:pt x="159" y="6"/>
                  </a:cubicBezTo>
                  <a:lnTo>
                    <a:pt x="159" y="100"/>
                  </a:lnTo>
                  <a:close/>
                  <a:moveTo>
                    <a:pt x="53" y="59"/>
                  </a:moveTo>
                  <a:cubicBezTo>
                    <a:pt x="53" y="35"/>
                    <a:pt x="53" y="35"/>
                    <a:pt x="53" y="35"/>
                  </a:cubicBezTo>
                  <a:cubicBezTo>
                    <a:pt x="39" y="35"/>
                    <a:pt x="39" y="35"/>
                    <a:pt x="39" y="35"/>
                  </a:cubicBezTo>
                  <a:cubicBezTo>
                    <a:pt x="38" y="35"/>
                    <a:pt x="37" y="36"/>
                    <a:pt x="37" y="36"/>
                  </a:cubicBezTo>
                  <a:cubicBezTo>
                    <a:pt x="19" y="54"/>
                    <a:pt x="19" y="54"/>
                    <a:pt x="19" y="54"/>
                  </a:cubicBezTo>
                  <a:cubicBezTo>
                    <a:pt x="19" y="54"/>
                    <a:pt x="18" y="55"/>
                    <a:pt x="18" y="56"/>
                  </a:cubicBezTo>
                  <a:cubicBezTo>
                    <a:pt x="18" y="59"/>
                    <a:pt x="18" y="59"/>
                    <a:pt x="18" y="59"/>
                  </a:cubicBezTo>
                  <a:lnTo>
                    <a:pt x="53" y="59"/>
                  </a:lnTo>
                  <a:close/>
                  <a:moveTo>
                    <a:pt x="41" y="94"/>
                  </a:moveTo>
                  <a:cubicBezTo>
                    <a:pt x="35" y="94"/>
                    <a:pt x="30" y="99"/>
                    <a:pt x="30" y="105"/>
                  </a:cubicBezTo>
                  <a:cubicBezTo>
                    <a:pt x="30" y="112"/>
                    <a:pt x="35" y="117"/>
                    <a:pt x="41" y="117"/>
                  </a:cubicBezTo>
                  <a:cubicBezTo>
                    <a:pt x="48" y="117"/>
                    <a:pt x="53" y="112"/>
                    <a:pt x="53" y="105"/>
                  </a:cubicBezTo>
                  <a:cubicBezTo>
                    <a:pt x="53" y="99"/>
                    <a:pt x="48" y="94"/>
                    <a:pt x="41" y="94"/>
                  </a:cubicBezTo>
                  <a:close/>
                  <a:moveTo>
                    <a:pt x="123" y="94"/>
                  </a:moveTo>
                  <a:cubicBezTo>
                    <a:pt x="117" y="94"/>
                    <a:pt x="112" y="99"/>
                    <a:pt x="112" y="105"/>
                  </a:cubicBezTo>
                  <a:cubicBezTo>
                    <a:pt x="112" y="112"/>
                    <a:pt x="117" y="117"/>
                    <a:pt x="123" y="117"/>
                  </a:cubicBezTo>
                  <a:cubicBezTo>
                    <a:pt x="130" y="117"/>
                    <a:pt x="135" y="112"/>
                    <a:pt x="135" y="105"/>
                  </a:cubicBezTo>
                  <a:cubicBezTo>
                    <a:pt x="135" y="99"/>
                    <a:pt x="130" y="94"/>
                    <a:pt x="123" y="94"/>
                  </a:cubicBez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1" name="TextBox 13"/>
            <p:cNvSpPr txBox="1"/>
            <p:nvPr/>
          </p:nvSpPr>
          <p:spPr>
            <a:xfrm>
              <a:off x="1842428" y="2261574"/>
              <a:ext cx="2337776"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关键词</a:t>
              </a:r>
              <a:endParaRPr 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2" name="TextBox 13"/>
            <p:cNvSpPr txBox="1"/>
            <p:nvPr/>
          </p:nvSpPr>
          <p:spPr>
            <a:xfrm>
              <a:off x="2468804" y="2565206"/>
              <a:ext cx="1104619" cy="738664"/>
            </a:xfrm>
            <a:prstGeom prst="rect">
              <a:avLst/>
            </a:prstGeom>
            <a:noFill/>
          </p:spPr>
          <p:txBody>
            <a:bodyPr wrap="square" lIns="0" tIns="0" rIns="0" bIns="0" rtlCol="0" anchor="t" anchorCtr="0">
              <a:spAutoFit/>
            </a:bodyPr>
            <a:lstStyle/>
            <a:p>
              <a:pPr defTabSz="1216660">
                <a:spcBef>
                  <a:spcPct val="20000"/>
                </a:spcBef>
                <a:defRPr/>
              </a:pPr>
              <a:r>
                <a:rPr lang="zh-CN" altLang="en-US"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单击此处可编辑内容，根据您的需要自由拉伸文本框大小</a:t>
              </a:r>
              <a:endParaRPr lang="en-US" altLang="zh-CN"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3" name="TextBox 13"/>
            <p:cNvSpPr txBox="1"/>
            <p:nvPr/>
          </p:nvSpPr>
          <p:spPr>
            <a:xfrm>
              <a:off x="4431894" y="2261574"/>
              <a:ext cx="1308416"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关键词</a:t>
              </a:r>
              <a:endParaRPr 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4" name="TextBox 13"/>
            <p:cNvSpPr txBox="1"/>
            <p:nvPr/>
          </p:nvSpPr>
          <p:spPr>
            <a:xfrm>
              <a:off x="4524283" y="2565206"/>
              <a:ext cx="1104619" cy="738664"/>
            </a:xfrm>
            <a:prstGeom prst="rect">
              <a:avLst/>
            </a:prstGeom>
            <a:noFill/>
          </p:spPr>
          <p:txBody>
            <a:bodyPr wrap="square" lIns="0" tIns="0" rIns="0" bIns="0" rtlCol="0" anchor="t" anchorCtr="0">
              <a:spAutoFit/>
            </a:bodyPr>
            <a:lstStyle/>
            <a:p>
              <a:pPr defTabSz="1216660">
                <a:spcBef>
                  <a:spcPct val="20000"/>
                </a:spcBef>
                <a:defRPr/>
              </a:pPr>
              <a:r>
                <a:rPr lang="zh-CN" altLang="en-US"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单击此处可编辑内容，根据您的需要自由拉伸文本框大小</a:t>
              </a:r>
              <a:endParaRPr lang="en-US" altLang="zh-CN"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5" name="TextBox 13"/>
            <p:cNvSpPr txBox="1"/>
            <p:nvPr/>
          </p:nvSpPr>
          <p:spPr>
            <a:xfrm>
              <a:off x="5968483" y="2261574"/>
              <a:ext cx="2337776"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关键词</a:t>
              </a:r>
              <a:endParaRPr 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6" name="TextBox 13"/>
            <p:cNvSpPr txBox="1"/>
            <p:nvPr/>
          </p:nvSpPr>
          <p:spPr>
            <a:xfrm>
              <a:off x="6594859" y="2565206"/>
              <a:ext cx="1104619" cy="738664"/>
            </a:xfrm>
            <a:prstGeom prst="rect">
              <a:avLst/>
            </a:prstGeom>
            <a:noFill/>
          </p:spPr>
          <p:txBody>
            <a:bodyPr wrap="square" lIns="0" tIns="0" rIns="0" bIns="0" rtlCol="0" anchor="t" anchorCtr="0">
              <a:spAutoFit/>
            </a:bodyPr>
            <a:lstStyle/>
            <a:p>
              <a:pPr defTabSz="1216660">
                <a:spcBef>
                  <a:spcPct val="20000"/>
                </a:spcBef>
                <a:defRPr/>
              </a:pPr>
              <a:r>
                <a:rPr lang="zh-CN" altLang="en-US"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单击此处可编辑内容，根据您的需要自由拉伸文本框大小</a:t>
              </a:r>
              <a:endParaRPr lang="en-US" altLang="zh-CN"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7" name="TextBox 13"/>
            <p:cNvSpPr txBox="1"/>
            <p:nvPr/>
          </p:nvSpPr>
          <p:spPr>
            <a:xfrm>
              <a:off x="8058689" y="2261574"/>
              <a:ext cx="2337776"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关键词</a:t>
              </a:r>
              <a:endParaRPr 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8" name="TextBox 13"/>
            <p:cNvSpPr txBox="1"/>
            <p:nvPr/>
          </p:nvSpPr>
          <p:spPr>
            <a:xfrm>
              <a:off x="8685065" y="2565206"/>
              <a:ext cx="1104619" cy="738664"/>
            </a:xfrm>
            <a:prstGeom prst="rect">
              <a:avLst/>
            </a:prstGeom>
            <a:noFill/>
          </p:spPr>
          <p:txBody>
            <a:bodyPr wrap="square" lIns="0" tIns="0" rIns="0" bIns="0" rtlCol="0" anchor="t" anchorCtr="0">
              <a:spAutoFit/>
            </a:bodyPr>
            <a:lstStyle/>
            <a:p>
              <a:pPr defTabSz="1216660">
                <a:spcBef>
                  <a:spcPct val="20000"/>
                </a:spcBef>
                <a:defRPr/>
              </a:pPr>
              <a:r>
                <a:rPr lang="zh-CN" altLang="en-US"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单击此处可编辑内容，根据您的需要自由拉伸文本框大小</a:t>
              </a:r>
              <a:endParaRPr lang="en-US" altLang="zh-CN"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grpSp>
      <p:grpSp>
        <p:nvGrpSpPr>
          <p:cNvPr id="3" name="组合 2"/>
          <p:cNvGrpSpPr/>
          <p:nvPr/>
        </p:nvGrpSpPr>
        <p:grpSpPr>
          <a:xfrm>
            <a:off x="1571635" y="4469983"/>
            <a:ext cx="9079151" cy="1042296"/>
            <a:chOff x="1570840" y="4469983"/>
            <a:chExt cx="9079151" cy="1042296"/>
          </a:xfrm>
        </p:grpSpPr>
        <p:cxnSp>
          <p:nvCxnSpPr>
            <p:cNvPr id="12" name="Elbow Connector 91"/>
            <p:cNvCxnSpPr/>
            <p:nvPr/>
          </p:nvCxnSpPr>
          <p:spPr>
            <a:xfrm rot="5400000" flipH="1" flipV="1">
              <a:off x="3016359" y="3534777"/>
              <a:ext cx="16565" cy="2069742"/>
            </a:xfrm>
            <a:prstGeom prst="bentConnector3">
              <a:avLst>
                <a:gd name="adj1" fmla="val 1800000"/>
              </a:avLst>
            </a:prstGeom>
            <a:ln w="9525">
              <a:solidFill>
                <a:srgbClr val="ADBACA"/>
              </a:solidFill>
            </a:ln>
          </p:spPr>
          <p:style>
            <a:lnRef idx="1">
              <a:schemeClr val="accent1"/>
            </a:lnRef>
            <a:fillRef idx="0">
              <a:schemeClr val="accent1"/>
            </a:fillRef>
            <a:effectRef idx="0">
              <a:schemeClr val="accent1"/>
            </a:effectRef>
            <a:fontRef idx="minor">
              <a:schemeClr val="tx1"/>
            </a:fontRef>
          </p:style>
        </p:cxnSp>
        <p:cxnSp>
          <p:nvCxnSpPr>
            <p:cNvPr id="13" name="Elbow Connector 92"/>
            <p:cNvCxnSpPr/>
            <p:nvPr/>
          </p:nvCxnSpPr>
          <p:spPr>
            <a:xfrm rot="16200000" flipH="1">
              <a:off x="5077820" y="4363576"/>
              <a:ext cx="16565" cy="2069742"/>
            </a:xfrm>
            <a:prstGeom prst="bentConnector3">
              <a:avLst>
                <a:gd name="adj1" fmla="val 1800000"/>
              </a:avLst>
            </a:prstGeom>
            <a:ln w="9525">
              <a:solidFill>
                <a:srgbClr val="ADBACA"/>
              </a:solidFill>
            </a:ln>
          </p:spPr>
          <p:style>
            <a:lnRef idx="1">
              <a:schemeClr val="accent1"/>
            </a:lnRef>
            <a:fillRef idx="0">
              <a:schemeClr val="accent1"/>
            </a:fillRef>
            <a:effectRef idx="0">
              <a:schemeClr val="accent1"/>
            </a:effectRef>
            <a:fontRef idx="minor">
              <a:schemeClr val="tx1"/>
            </a:fontRef>
          </p:style>
        </p:cxnSp>
        <p:cxnSp>
          <p:nvCxnSpPr>
            <p:cNvPr id="14" name="Elbow Connector 93"/>
            <p:cNvCxnSpPr/>
            <p:nvPr/>
          </p:nvCxnSpPr>
          <p:spPr>
            <a:xfrm rot="5400000" flipH="1" flipV="1">
              <a:off x="7147565" y="3534777"/>
              <a:ext cx="16565" cy="2069742"/>
            </a:xfrm>
            <a:prstGeom prst="bentConnector3">
              <a:avLst>
                <a:gd name="adj1" fmla="val 1800000"/>
              </a:avLst>
            </a:prstGeom>
            <a:ln w="9525">
              <a:solidFill>
                <a:srgbClr val="ADBACA"/>
              </a:solidFill>
            </a:ln>
          </p:spPr>
          <p:style>
            <a:lnRef idx="1">
              <a:schemeClr val="accent1"/>
            </a:lnRef>
            <a:fillRef idx="0">
              <a:schemeClr val="accent1"/>
            </a:fillRef>
            <a:effectRef idx="0">
              <a:schemeClr val="accent1"/>
            </a:effectRef>
            <a:fontRef idx="minor">
              <a:schemeClr val="tx1"/>
            </a:fontRef>
          </p:style>
        </p:cxnSp>
        <p:cxnSp>
          <p:nvCxnSpPr>
            <p:cNvPr id="20" name="Elbow Connector 99"/>
            <p:cNvCxnSpPr/>
            <p:nvPr/>
          </p:nvCxnSpPr>
          <p:spPr>
            <a:xfrm rot="16200000" flipH="1">
              <a:off x="9213774" y="4363577"/>
              <a:ext cx="16565" cy="2069742"/>
            </a:xfrm>
            <a:prstGeom prst="bentConnector3">
              <a:avLst>
                <a:gd name="adj1" fmla="val 1800000"/>
              </a:avLst>
            </a:prstGeom>
            <a:ln w="9525">
              <a:solidFill>
                <a:srgbClr val="ADBACA"/>
              </a:solidFill>
            </a:ln>
          </p:spPr>
          <p:style>
            <a:lnRef idx="1">
              <a:schemeClr val="accent1"/>
            </a:lnRef>
            <a:fillRef idx="0">
              <a:schemeClr val="accent1"/>
            </a:fillRef>
            <a:effectRef idx="0">
              <a:schemeClr val="accent1"/>
            </a:effectRef>
            <a:fontRef idx="minor">
              <a:schemeClr val="tx1"/>
            </a:fontRef>
          </p:style>
        </p:cxnSp>
        <p:sp>
          <p:nvSpPr>
            <p:cNvPr id="23" name="Oval 102"/>
            <p:cNvSpPr/>
            <p:nvPr/>
          </p:nvSpPr>
          <p:spPr>
            <a:xfrm>
              <a:off x="5692739" y="4580430"/>
              <a:ext cx="821298" cy="82140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24" name="Freeform 7"/>
            <p:cNvSpPr>
              <a:spLocks noEditPoints="1"/>
            </p:cNvSpPr>
            <p:nvPr/>
          </p:nvSpPr>
          <p:spPr bwMode="auto">
            <a:xfrm>
              <a:off x="5901445" y="4803154"/>
              <a:ext cx="395765" cy="397933"/>
            </a:xfrm>
            <a:custGeom>
              <a:avLst/>
              <a:gdLst>
                <a:gd name="T0" fmla="*/ 140 w 140"/>
                <a:gd name="T1" fmla="*/ 81 h 141"/>
                <a:gd name="T2" fmla="*/ 138 w 140"/>
                <a:gd name="T3" fmla="*/ 84 h 141"/>
                <a:gd name="T4" fmla="*/ 121 w 140"/>
                <a:gd name="T5" fmla="*/ 87 h 141"/>
                <a:gd name="T6" fmla="*/ 117 w 140"/>
                <a:gd name="T7" fmla="*/ 95 h 141"/>
                <a:gd name="T8" fmla="*/ 127 w 140"/>
                <a:gd name="T9" fmla="*/ 108 h 141"/>
                <a:gd name="T10" fmla="*/ 128 w 140"/>
                <a:gd name="T11" fmla="*/ 110 h 141"/>
                <a:gd name="T12" fmla="*/ 127 w 140"/>
                <a:gd name="T13" fmla="*/ 112 h 141"/>
                <a:gd name="T14" fmla="*/ 109 w 140"/>
                <a:gd name="T15" fmla="*/ 128 h 141"/>
                <a:gd name="T16" fmla="*/ 107 w 140"/>
                <a:gd name="T17" fmla="*/ 128 h 141"/>
                <a:gd name="T18" fmla="*/ 94 w 140"/>
                <a:gd name="T19" fmla="*/ 118 h 141"/>
                <a:gd name="T20" fmla="*/ 86 w 140"/>
                <a:gd name="T21" fmla="*/ 121 h 141"/>
                <a:gd name="T22" fmla="*/ 83 w 140"/>
                <a:gd name="T23" fmla="*/ 138 h 141"/>
                <a:gd name="T24" fmla="*/ 80 w 140"/>
                <a:gd name="T25" fmla="*/ 141 h 141"/>
                <a:gd name="T26" fmla="*/ 60 w 140"/>
                <a:gd name="T27" fmla="*/ 141 h 141"/>
                <a:gd name="T28" fmla="*/ 57 w 140"/>
                <a:gd name="T29" fmla="*/ 138 h 141"/>
                <a:gd name="T30" fmla="*/ 54 w 140"/>
                <a:gd name="T31" fmla="*/ 121 h 141"/>
                <a:gd name="T32" fmla="*/ 46 w 140"/>
                <a:gd name="T33" fmla="*/ 118 h 141"/>
                <a:gd name="T34" fmla="*/ 33 w 140"/>
                <a:gd name="T35" fmla="*/ 128 h 141"/>
                <a:gd name="T36" fmla="*/ 31 w 140"/>
                <a:gd name="T37" fmla="*/ 128 h 141"/>
                <a:gd name="T38" fmla="*/ 28 w 140"/>
                <a:gd name="T39" fmla="*/ 127 h 141"/>
                <a:gd name="T40" fmla="*/ 13 w 140"/>
                <a:gd name="T41" fmla="*/ 112 h 141"/>
                <a:gd name="T42" fmla="*/ 13 w 140"/>
                <a:gd name="T43" fmla="*/ 110 h 141"/>
                <a:gd name="T44" fmla="*/ 13 w 140"/>
                <a:gd name="T45" fmla="*/ 108 h 141"/>
                <a:gd name="T46" fmla="*/ 23 w 140"/>
                <a:gd name="T47" fmla="*/ 95 h 141"/>
                <a:gd name="T48" fmla="*/ 19 w 140"/>
                <a:gd name="T49" fmla="*/ 86 h 141"/>
                <a:gd name="T50" fmla="*/ 2 w 140"/>
                <a:gd name="T51" fmla="*/ 84 h 141"/>
                <a:gd name="T52" fmla="*/ 0 w 140"/>
                <a:gd name="T53" fmla="*/ 80 h 141"/>
                <a:gd name="T54" fmla="*/ 0 w 140"/>
                <a:gd name="T55" fmla="*/ 60 h 141"/>
                <a:gd name="T56" fmla="*/ 2 w 140"/>
                <a:gd name="T57" fmla="*/ 57 h 141"/>
                <a:gd name="T58" fmla="*/ 19 w 140"/>
                <a:gd name="T59" fmla="*/ 54 h 141"/>
                <a:gd name="T60" fmla="*/ 23 w 140"/>
                <a:gd name="T61" fmla="*/ 46 h 141"/>
                <a:gd name="T62" fmla="*/ 13 w 140"/>
                <a:gd name="T63" fmla="*/ 33 h 141"/>
                <a:gd name="T64" fmla="*/ 12 w 140"/>
                <a:gd name="T65" fmla="*/ 31 h 141"/>
                <a:gd name="T66" fmla="*/ 13 w 140"/>
                <a:gd name="T67" fmla="*/ 29 h 141"/>
                <a:gd name="T68" fmla="*/ 31 w 140"/>
                <a:gd name="T69" fmla="*/ 12 h 141"/>
                <a:gd name="T70" fmla="*/ 33 w 140"/>
                <a:gd name="T71" fmla="*/ 13 h 141"/>
                <a:gd name="T72" fmla="*/ 46 w 140"/>
                <a:gd name="T73" fmla="*/ 23 h 141"/>
                <a:gd name="T74" fmla="*/ 54 w 140"/>
                <a:gd name="T75" fmla="*/ 20 h 141"/>
                <a:gd name="T76" fmla="*/ 57 w 140"/>
                <a:gd name="T77" fmla="*/ 3 h 141"/>
                <a:gd name="T78" fmla="*/ 60 w 140"/>
                <a:gd name="T79" fmla="*/ 0 h 141"/>
                <a:gd name="T80" fmla="*/ 80 w 140"/>
                <a:gd name="T81" fmla="*/ 0 h 141"/>
                <a:gd name="T82" fmla="*/ 83 w 140"/>
                <a:gd name="T83" fmla="*/ 3 h 141"/>
                <a:gd name="T84" fmla="*/ 86 w 140"/>
                <a:gd name="T85" fmla="*/ 20 h 141"/>
                <a:gd name="T86" fmla="*/ 94 w 140"/>
                <a:gd name="T87" fmla="*/ 23 h 141"/>
                <a:gd name="T88" fmla="*/ 107 w 140"/>
                <a:gd name="T89" fmla="*/ 13 h 141"/>
                <a:gd name="T90" fmla="*/ 109 w 140"/>
                <a:gd name="T91" fmla="*/ 12 h 141"/>
                <a:gd name="T92" fmla="*/ 112 w 140"/>
                <a:gd name="T93" fmla="*/ 13 h 141"/>
                <a:gd name="T94" fmla="*/ 127 w 140"/>
                <a:gd name="T95" fmla="*/ 29 h 141"/>
                <a:gd name="T96" fmla="*/ 127 w 140"/>
                <a:gd name="T97" fmla="*/ 31 h 141"/>
                <a:gd name="T98" fmla="*/ 127 w 140"/>
                <a:gd name="T99" fmla="*/ 33 h 141"/>
                <a:gd name="T100" fmla="*/ 117 w 140"/>
                <a:gd name="T101" fmla="*/ 46 h 141"/>
                <a:gd name="T102" fmla="*/ 121 w 140"/>
                <a:gd name="T103" fmla="*/ 55 h 141"/>
                <a:gd name="T104" fmla="*/ 138 w 140"/>
                <a:gd name="T105" fmla="*/ 57 h 141"/>
                <a:gd name="T106" fmla="*/ 140 w 140"/>
                <a:gd name="T107" fmla="*/ 60 h 141"/>
                <a:gd name="T108" fmla="*/ 140 w 140"/>
                <a:gd name="T109" fmla="*/ 81 h 141"/>
                <a:gd name="T110" fmla="*/ 70 w 140"/>
                <a:gd name="T111" fmla="*/ 47 h 141"/>
                <a:gd name="T112" fmla="*/ 47 w 140"/>
                <a:gd name="T113" fmla="*/ 70 h 141"/>
                <a:gd name="T114" fmla="*/ 70 w 140"/>
                <a:gd name="T115" fmla="*/ 94 h 141"/>
                <a:gd name="T116" fmla="*/ 93 w 140"/>
                <a:gd name="T117" fmla="*/ 70 h 141"/>
                <a:gd name="T118" fmla="*/ 70 w 140"/>
                <a:gd name="T119" fmla="*/ 4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0" h="141">
                  <a:moveTo>
                    <a:pt x="140" y="81"/>
                  </a:moveTo>
                  <a:cubicBezTo>
                    <a:pt x="140" y="82"/>
                    <a:pt x="139" y="84"/>
                    <a:pt x="138" y="84"/>
                  </a:cubicBezTo>
                  <a:cubicBezTo>
                    <a:pt x="121" y="87"/>
                    <a:pt x="121" y="87"/>
                    <a:pt x="121" y="87"/>
                  </a:cubicBezTo>
                  <a:cubicBezTo>
                    <a:pt x="120" y="90"/>
                    <a:pt x="119" y="92"/>
                    <a:pt x="117" y="95"/>
                  </a:cubicBezTo>
                  <a:cubicBezTo>
                    <a:pt x="120" y="99"/>
                    <a:pt x="124" y="103"/>
                    <a:pt x="127" y="108"/>
                  </a:cubicBezTo>
                  <a:cubicBezTo>
                    <a:pt x="128" y="108"/>
                    <a:pt x="128" y="109"/>
                    <a:pt x="128" y="110"/>
                  </a:cubicBezTo>
                  <a:cubicBezTo>
                    <a:pt x="128" y="111"/>
                    <a:pt x="128" y="111"/>
                    <a:pt x="127" y="112"/>
                  </a:cubicBezTo>
                  <a:cubicBezTo>
                    <a:pt x="125" y="115"/>
                    <a:pt x="113" y="128"/>
                    <a:pt x="109" y="128"/>
                  </a:cubicBezTo>
                  <a:cubicBezTo>
                    <a:pt x="109" y="128"/>
                    <a:pt x="108" y="128"/>
                    <a:pt x="107" y="128"/>
                  </a:cubicBezTo>
                  <a:cubicBezTo>
                    <a:pt x="94" y="118"/>
                    <a:pt x="94" y="118"/>
                    <a:pt x="94" y="118"/>
                  </a:cubicBezTo>
                  <a:cubicBezTo>
                    <a:pt x="92" y="119"/>
                    <a:pt x="89" y="120"/>
                    <a:pt x="86" y="121"/>
                  </a:cubicBezTo>
                  <a:cubicBezTo>
                    <a:pt x="85" y="127"/>
                    <a:pt x="85" y="133"/>
                    <a:pt x="83" y="138"/>
                  </a:cubicBezTo>
                  <a:cubicBezTo>
                    <a:pt x="83" y="140"/>
                    <a:pt x="82" y="141"/>
                    <a:pt x="80" y="141"/>
                  </a:cubicBezTo>
                  <a:cubicBezTo>
                    <a:pt x="60" y="141"/>
                    <a:pt x="60" y="141"/>
                    <a:pt x="60" y="141"/>
                  </a:cubicBezTo>
                  <a:cubicBezTo>
                    <a:pt x="58" y="141"/>
                    <a:pt x="57" y="140"/>
                    <a:pt x="57" y="138"/>
                  </a:cubicBezTo>
                  <a:cubicBezTo>
                    <a:pt x="54" y="121"/>
                    <a:pt x="54" y="121"/>
                    <a:pt x="54" y="121"/>
                  </a:cubicBezTo>
                  <a:cubicBezTo>
                    <a:pt x="51" y="120"/>
                    <a:pt x="48" y="119"/>
                    <a:pt x="46" y="118"/>
                  </a:cubicBezTo>
                  <a:cubicBezTo>
                    <a:pt x="33" y="128"/>
                    <a:pt x="33" y="128"/>
                    <a:pt x="33" y="128"/>
                  </a:cubicBezTo>
                  <a:cubicBezTo>
                    <a:pt x="32" y="128"/>
                    <a:pt x="31" y="128"/>
                    <a:pt x="31" y="128"/>
                  </a:cubicBezTo>
                  <a:cubicBezTo>
                    <a:pt x="30" y="128"/>
                    <a:pt x="29" y="128"/>
                    <a:pt x="28" y="127"/>
                  </a:cubicBezTo>
                  <a:cubicBezTo>
                    <a:pt x="23" y="123"/>
                    <a:pt x="17" y="117"/>
                    <a:pt x="13" y="112"/>
                  </a:cubicBezTo>
                  <a:cubicBezTo>
                    <a:pt x="13" y="111"/>
                    <a:pt x="13" y="111"/>
                    <a:pt x="13" y="110"/>
                  </a:cubicBezTo>
                  <a:cubicBezTo>
                    <a:pt x="13" y="109"/>
                    <a:pt x="13" y="108"/>
                    <a:pt x="13" y="108"/>
                  </a:cubicBezTo>
                  <a:cubicBezTo>
                    <a:pt x="16" y="104"/>
                    <a:pt x="20" y="100"/>
                    <a:pt x="23" y="95"/>
                  </a:cubicBezTo>
                  <a:cubicBezTo>
                    <a:pt x="21" y="92"/>
                    <a:pt x="20" y="89"/>
                    <a:pt x="19" y="86"/>
                  </a:cubicBezTo>
                  <a:cubicBezTo>
                    <a:pt x="2" y="84"/>
                    <a:pt x="2" y="84"/>
                    <a:pt x="2" y="84"/>
                  </a:cubicBezTo>
                  <a:cubicBezTo>
                    <a:pt x="1" y="83"/>
                    <a:pt x="0" y="82"/>
                    <a:pt x="0" y="80"/>
                  </a:cubicBezTo>
                  <a:cubicBezTo>
                    <a:pt x="0" y="60"/>
                    <a:pt x="0" y="60"/>
                    <a:pt x="0" y="60"/>
                  </a:cubicBezTo>
                  <a:cubicBezTo>
                    <a:pt x="0" y="59"/>
                    <a:pt x="1" y="57"/>
                    <a:pt x="2" y="57"/>
                  </a:cubicBezTo>
                  <a:cubicBezTo>
                    <a:pt x="19" y="54"/>
                    <a:pt x="19" y="54"/>
                    <a:pt x="19" y="54"/>
                  </a:cubicBezTo>
                  <a:cubicBezTo>
                    <a:pt x="20" y="51"/>
                    <a:pt x="21" y="49"/>
                    <a:pt x="23" y="46"/>
                  </a:cubicBezTo>
                  <a:cubicBezTo>
                    <a:pt x="20" y="41"/>
                    <a:pt x="16" y="37"/>
                    <a:pt x="13" y="33"/>
                  </a:cubicBezTo>
                  <a:cubicBezTo>
                    <a:pt x="12" y="33"/>
                    <a:pt x="12" y="32"/>
                    <a:pt x="12" y="31"/>
                  </a:cubicBezTo>
                  <a:cubicBezTo>
                    <a:pt x="12" y="30"/>
                    <a:pt x="12" y="30"/>
                    <a:pt x="13" y="29"/>
                  </a:cubicBezTo>
                  <a:cubicBezTo>
                    <a:pt x="15" y="26"/>
                    <a:pt x="27" y="12"/>
                    <a:pt x="31" y="12"/>
                  </a:cubicBezTo>
                  <a:cubicBezTo>
                    <a:pt x="31" y="12"/>
                    <a:pt x="32" y="13"/>
                    <a:pt x="33" y="13"/>
                  </a:cubicBezTo>
                  <a:cubicBezTo>
                    <a:pt x="46" y="23"/>
                    <a:pt x="46" y="23"/>
                    <a:pt x="46" y="23"/>
                  </a:cubicBezTo>
                  <a:cubicBezTo>
                    <a:pt x="48" y="22"/>
                    <a:pt x="51" y="21"/>
                    <a:pt x="54" y="20"/>
                  </a:cubicBezTo>
                  <a:cubicBezTo>
                    <a:pt x="55" y="14"/>
                    <a:pt x="55" y="8"/>
                    <a:pt x="57" y="3"/>
                  </a:cubicBezTo>
                  <a:cubicBezTo>
                    <a:pt x="57" y="1"/>
                    <a:pt x="58" y="0"/>
                    <a:pt x="60" y="0"/>
                  </a:cubicBezTo>
                  <a:cubicBezTo>
                    <a:pt x="80" y="0"/>
                    <a:pt x="80" y="0"/>
                    <a:pt x="80" y="0"/>
                  </a:cubicBezTo>
                  <a:cubicBezTo>
                    <a:pt x="82" y="0"/>
                    <a:pt x="83" y="1"/>
                    <a:pt x="83" y="3"/>
                  </a:cubicBezTo>
                  <a:cubicBezTo>
                    <a:pt x="86" y="20"/>
                    <a:pt x="86" y="20"/>
                    <a:pt x="86" y="20"/>
                  </a:cubicBezTo>
                  <a:cubicBezTo>
                    <a:pt x="89" y="21"/>
                    <a:pt x="92" y="22"/>
                    <a:pt x="94" y="23"/>
                  </a:cubicBezTo>
                  <a:cubicBezTo>
                    <a:pt x="107" y="13"/>
                    <a:pt x="107" y="13"/>
                    <a:pt x="107" y="13"/>
                  </a:cubicBezTo>
                  <a:cubicBezTo>
                    <a:pt x="108" y="13"/>
                    <a:pt x="109" y="12"/>
                    <a:pt x="109" y="12"/>
                  </a:cubicBezTo>
                  <a:cubicBezTo>
                    <a:pt x="110" y="12"/>
                    <a:pt x="111" y="13"/>
                    <a:pt x="112" y="13"/>
                  </a:cubicBezTo>
                  <a:cubicBezTo>
                    <a:pt x="117" y="18"/>
                    <a:pt x="123" y="24"/>
                    <a:pt x="127" y="29"/>
                  </a:cubicBezTo>
                  <a:cubicBezTo>
                    <a:pt x="127" y="30"/>
                    <a:pt x="127" y="30"/>
                    <a:pt x="127" y="31"/>
                  </a:cubicBezTo>
                  <a:cubicBezTo>
                    <a:pt x="127" y="32"/>
                    <a:pt x="127" y="32"/>
                    <a:pt x="127" y="33"/>
                  </a:cubicBezTo>
                  <a:cubicBezTo>
                    <a:pt x="124" y="37"/>
                    <a:pt x="120" y="41"/>
                    <a:pt x="117" y="46"/>
                  </a:cubicBezTo>
                  <a:cubicBezTo>
                    <a:pt x="119" y="49"/>
                    <a:pt x="120" y="52"/>
                    <a:pt x="121" y="55"/>
                  </a:cubicBezTo>
                  <a:cubicBezTo>
                    <a:pt x="138" y="57"/>
                    <a:pt x="138" y="57"/>
                    <a:pt x="138" y="57"/>
                  </a:cubicBezTo>
                  <a:cubicBezTo>
                    <a:pt x="139" y="57"/>
                    <a:pt x="140" y="59"/>
                    <a:pt x="140" y="60"/>
                  </a:cubicBezTo>
                  <a:lnTo>
                    <a:pt x="140" y="81"/>
                  </a:lnTo>
                  <a:close/>
                  <a:moveTo>
                    <a:pt x="70" y="47"/>
                  </a:moveTo>
                  <a:cubicBezTo>
                    <a:pt x="57" y="47"/>
                    <a:pt x="47" y="58"/>
                    <a:pt x="47" y="70"/>
                  </a:cubicBezTo>
                  <a:cubicBezTo>
                    <a:pt x="47" y="83"/>
                    <a:pt x="57" y="94"/>
                    <a:pt x="70" y="94"/>
                  </a:cubicBezTo>
                  <a:cubicBezTo>
                    <a:pt x="83" y="94"/>
                    <a:pt x="93" y="83"/>
                    <a:pt x="93" y="70"/>
                  </a:cubicBezTo>
                  <a:cubicBezTo>
                    <a:pt x="93" y="58"/>
                    <a:pt x="83" y="47"/>
                    <a:pt x="70" y="47"/>
                  </a:cubicBez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25" name="Oval 103"/>
            <p:cNvSpPr/>
            <p:nvPr/>
          </p:nvSpPr>
          <p:spPr>
            <a:xfrm>
              <a:off x="7787577" y="4580430"/>
              <a:ext cx="821298" cy="82140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26" name="Freeform 8"/>
            <p:cNvSpPr>
              <a:spLocks noEditPoints="1"/>
            </p:cNvSpPr>
            <p:nvPr/>
          </p:nvSpPr>
          <p:spPr bwMode="auto">
            <a:xfrm>
              <a:off x="7955960" y="4725368"/>
              <a:ext cx="497352" cy="463550"/>
            </a:xfrm>
            <a:custGeom>
              <a:avLst/>
              <a:gdLst>
                <a:gd name="T0" fmla="*/ 176 w 176"/>
                <a:gd name="T1" fmla="*/ 36 h 164"/>
                <a:gd name="T2" fmla="*/ 176 w 176"/>
                <a:gd name="T3" fmla="*/ 47 h 164"/>
                <a:gd name="T4" fmla="*/ 164 w 176"/>
                <a:gd name="T5" fmla="*/ 47 h 164"/>
                <a:gd name="T6" fmla="*/ 158 w 176"/>
                <a:gd name="T7" fmla="*/ 53 h 164"/>
                <a:gd name="T8" fmla="*/ 18 w 176"/>
                <a:gd name="T9" fmla="*/ 53 h 164"/>
                <a:gd name="T10" fmla="*/ 12 w 176"/>
                <a:gd name="T11" fmla="*/ 47 h 164"/>
                <a:gd name="T12" fmla="*/ 0 w 176"/>
                <a:gd name="T13" fmla="*/ 47 h 164"/>
                <a:gd name="T14" fmla="*/ 0 w 176"/>
                <a:gd name="T15" fmla="*/ 36 h 164"/>
                <a:gd name="T16" fmla="*/ 88 w 176"/>
                <a:gd name="T17" fmla="*/ 0 h 164"/>
                <a:gd name="T18" fmla="*/ 176 w 176"/>
                <a:gd name="T19" fmla="*/ 36 h 164"/>
                <a:gd name="T20" fmla="*/ 176 w 176"/>
                <a:gd name="T21" fmla="*/ 153 h 164"/>
                <a:gd name="T22" fmla="*/ 176 w 176"/>
                <a:gd name="T23" fmla="*/ 164 h 164"/>
                <a:gd name="T24" fmla="*/ 0 w 176"/>
                <a:gd name="T25" fmla="*/ 164 h 164"/>
                <a:gd name="T26" fmla="*/ 0 w 176"/>
                <a:gd name="T27" fmla="*/ 153 h 164"/>
                <a:gd name="T28" fmla="*/ 7 w 176"/>
                <a:gd name="T29" fmla="*/ 147 h 164"/>
                <a:gd name="T30" fmla="*/ 170 w 176"/>
                <a:gd name="T31" fmla="*/ 147 h 164"/>
                <a:gd name="T32" fmla="*/ 176 w 176"/>
                <a:gd name="T33" fmla="*/ 153 h 164"/>
                <a:gd name="T34" fmla="*/ 47 w 176"/>
                <a:gd name="T35" fmla="*/ 59 h 164"/>
                <a:gd name="T36" fmla="*/ 47 w 176"/>
                <a:gd name="T37" fmla="*/ 129 h 164"/>
                <a:gd name="T38" fmla="*/ 59 w 176"/>
                <a:gd name="T39" fmla="*/ 129 h 164"/>
                <a:gd name="T40" fmla="*/ 59 w 176"/>
                <a:gd name="T41" fmla="*/ 59 h 164"/>
                <a:gd name="T42" fmla="*/ 82 w 176"/>
                <a:gd name="T43" fmla="*/ 59 h 164"/>
                <a:gd name="T44" fmla="*/ 82 w 176"/>
                <a:gd name="T45" fmla="*/ 129 h 164"/>
                <a:gd name="T46" fmla="*/ 94 w 176"/>
                <a:gd name="T47" fmla="*/ 129 h 164"/>
                <a:gd name="T48" fmla="*/ 94 w 176"/>
                <a:gd name="T49" fmla="*/ 59 h 164"/>
                <a:gd name="T50" fmla="*/ 117 w 176"/>
                <a:gd name="T51" fmla="*/ 59 h 164"/>
                <a:gd name="T52" fmla="*/ 117 w 176"/>
                <a:gd name="T53" fmla="*/ 129 h 164"/>
                <a:gd name="T54" fmla="*/ 129 w 176"/>
                <a:gd name="T55" fmla="*/ 129 h 164"/>
                <a:gd name="T56" fmla="*/ 129 w 176"/>
                <a:gd name="T57" fmla="*/ 59 h 164"/>
                <a:gd name="T58" fmla="*/ 153 w 176"/>
                <a:gd name="T59" fmla="*/ 59 h 164"/>
                <a:gd name="T60" fmla="*/ 153 w 176"/>
                <a:gd name="T61" fmla="*/ 129 h 164"/>
                <a:gd name="T62" fmla="*/ 158 w 176"/>
                <a:gd name="T63" fmla="*/ 129 h 164"/>
                <a:gd name="T64" fmla="*/ 164 w 176"/>
                <a:gd name="T65" fmla="*/ 135 h 164"/>
                <a:gd name="T66" fmla="*/ 164 w 176"/>
                <a:gd name="T67" fmla="*/ 141 h 164"/>
                <a:gd name="T68" fmla="*/ 12 w 176"/>
                <a:gd name="T69" fmla="*/ 141 h 164"/>
                <a:gd name="T70" fmla="*/ 12 w 176"/>
                <a:gd name="T71" fmla="*/ 135 h 164"/>
                <a:gd name="T72" fmla="*/ 18 w 176"/>
                <a:gd name="T73" fmla="*/ 129 h 164"/>
                <a:gd name="T74" fmla="*/ 24 w 176"/>
                <a:gd name="T75" fmla="*/ 129 h 164"/>
                <a:gd name="T76" fmla="*/ 24 w 176"/>
                <a:gd name="T77" fmla="*/ 59 h 164"/>
                <a:gd name="T78" fmla="*/ 47 w 176"/>
                <a:gd name="T79" fmla="*/ 59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64">
                  <a:moveTo>
                    <a:pt x="176" y="36"/>
                  </a:moveTo>
                  <a:cubicBezTo>
                    <a:pt x="176" y="47"/>
                    <a:pt x="176" y="47"/>
                    <a:pt x="176" y="47"/>
                  </a:cubicBezTo>
                  <a:cubicBezTo>
                    <a:pt x="164" y="47"/>
                    <a:pt x="164" y="47"/>
                    <a:pt x="164" y="47"/>
                  </a:cubicBezTo>
                  <a:cubicBezTo>
                    <a:pt x="164" y="50"/>
                    <a:pt x="161" y="53"/>
                    <a:pt x="158" y="53"/>
                  </a:cubicBezTo>
                  <a:cubicBezTo>
                    <a:pt x="18" y="53"/>
                    <a:pt x="18" y="53"/>
                    <a:pt x="18" y="53"/>
                  </a:cubicBezTo>
                  <a:cubicBezTo>
                    <a:pt x="15" y="53"/>
                    <a:pt x="12" y="50"/>
                    <a:pt x="12" y="47"/>
                  </a:cubicBezTo>
                  <a:cubicBezTo>
                    <a:pt x="0" y="47"/>
                    <a:pt x="0" y="47"/>
                    <a:pt x="0" y="47"/>
                  </a:cubicBezTo>
                  <a:cubicBezTo>
                    <a:pt x="0" y="36"/>
                    <a:pt x="0" y="36"/>
                    <a:pt x="0" y="36"/>
                  </a:cubicBezTo>
                  <a:cubicBezTo>
                    <a:pt x="88" y="0"/>
                    <a:pt x="88" y="0"/>
                    <a:pt x="88" y="0"/>
                  </a:cubicBezTo>
                  <a:lnTo>
                    <a:pt x="176" y="36"/>
                  </a:lnTo>
                  <a:close/>
                  <a:moveTo>
                    <a:pt x="176" y="153"/>
                  </a:moveTo>
                  <a:cubicBezTo>
                    <a:pt x="176" y="164"/>
                    <a:pt x="176" y="164"/>
                    <a:pt x="176" y="164"/>
                  </a:cubicBezTo>
                  <a:cubicBezTo>
                    <a:pt x="0" y="164"/>
                    <a:pt x="0" y="164"/>
                    <a:pt x="0" y="164"/>
                  </a:cubicBezTo>
                  <a:cubicBezTo>
                    <a:pt x="0" y="153"/>
                    <a:pt x="0" y="153"/>
                    <a:pt x="0" y="153"/>
                  </a:cubicBezTo>
                  <a:cubicBezTo>
                    <a:pt x="0" y="150"/>
                    <a:pt x="3" y="147"/>
                    <a:pt x="7" y="147"/>
                  </a:cubicBezTo>
                  <a:cubicBezTo>
                    <a:pt x="170" y="147"/>
                    <a:pt x="170" y="147"/>
                    <a:pt x="170" y="147"/>
                  </a:cubicBezTo>
                  <a:cubicBezTo>
                    <a:pt x="173" y="147"/>
                    <a:pt x="176" y="150"/>
                    <a:pt x="176" y="153"/>
                  </a:cubicBezTo>
                  <a:close/>
                  <a:moveTo>
                    <a:pt x="47" y="59"/>
                  </a:moveTo>
                  <a:cubicBezTo>
                    <a:pt x="47" y="129"/>
                    <a:pt x="47" y="129"/>
                    <a:pt x="47" y="129"/>
                  </a:cubicBezTo>
                  <a:cubicBezTo>
                    <a:pt x="59" y="129"/>
                    <a:pt x="59" y="129"/>
                    <a:pt x="59" y="129"/>
                  </a:cubicBezTo>
                  <a:cubicBezTo>
                    <a:pt x="59" y="59"/>
                    <a:pt x="59" y="59"/>
                    <a:pt x="59" y="59"/>
                  </a:cubicBezTo>
                  <a:cubicBezTo>
                    <a:pt x="82" y="59"/>
                    <a:pt x="82" y="59"/>
                    <a:pt x="82" y="59"/>
                  </a:cubicBezTo>
                  <a:cubicBezTo>
                    <a:pt x="82" y="129"/>
                    <a:pt x="82" y="129"/>
                    <a:pt x="82" y="129"/>
                  </a:cubicBezTo>
                  <a:cubicBezTo>
                    <a:pt x="94" y="129"/>
                    <a:pt x="94" y="129"/>
                    <a:pt x="94" y="129"/>
                  </a:cubicBezTo>
                  <a:cubicBezTo>
                    <a:pt x="94" y="59"/>
                    <a:pt x="94" y="59"/>
                    <a:pt x="94" y="59"/>
                  </a:cubicBezTo>
                  <a:cubicBezTo>
                    <a:pt x="117" y="59"/>
                    <a:pt x="117" y="59"/>
                    <a:pt x="117" y="59"/>
                  </a:cubicBezTo>
                  <a:cubicBezTo>
                    <a:pt x="117" y="129"/>
                    <a:pt x="117" y="129"/>
                    <a:pt x="117" y="129"/>
                  </a:cubicBezTo>
                  <a:cubicBezTo>
                    <a:pt x="129" y="129"/>
                    <a:pt x="129" y="129"/>
                    <a:pt x="129" y="129"/>
                  </a:cubicBezTo>
                  <a:cubicBezTo>
                    <a:pt x="129" y="59"/>
                    <a:pt x="129" y="59"/>
                    <a:pt x="129" y="59"/>
                  </a:cubicBezTo>
                  <a:cubicBezTo>
                    <a:pt x="153" y="59"/>
                    <a:pt x="153" y="59"/>
                    <a:pt x="153" y="59"/>
                  </a:cubicBezTo>
                  <a:cubicBezTo>
                    <a:pt x="153" y="129"/>
                    <a:pt x="153" y="129"/>
                    <a:pt x="153" y="129"/>
                  </a:cubicBezTo>
                  <a:cubicBezTo>
                    <a:pt x="158" y="129"/>
                    <a:pt x="158" y="129"/>
                    <a:pt x="158" y="129"/>
                  </a:cubicBezTo>
                  <a:cubicBezTo>
                    <a:pt x="161" y="129"/>
                    <a:pt x="164" y="132"/>
                    <a:pt x="164" y="135"/>
                  </a:cubicBezTo>
                  <a:cubicBezTo>
                    <a:pt x="164" y="141"/>
                    <a:pt x="164" y="141"/>
                    <a:pt x="164" y="141"/>
                  </a:cubicBezTo>
                  <a:cubicBezTo>
                    <a:pt x="12" y="141"/>
                    <a:pt x="12" y="141"/>
                    <a:pt x="12" y="141"/>
                  </a:cubicBezTo>
                  <a:cubicBezTo>
                    <a:pt x="12" y="135"/>
                    <a:pt x="12" y="135"/>
                    <a:pt x="12" y="135"/>
                  </a:cubicBezTo>
                  <a:cubicBezTo>
                    <a:pt x="12" y="132"/>
                    <a:pt x="15" y="129"/>
                    <a:pt x="18" y="129"/>
                  </a:cubicBezTo>
                  <a:cubicBezTo>
                    <a:pt x="24" y="129"/>
                    <a:pt x="24" y="129"/>
                    <a:pt x="24" y="129"/>
                  </a:cubicBezTo>
                  <a:cubicBezTo>
                    <a:pt x="24" y="59"/>
                    <a:pt x="24" y="59"/>
                    <a:pt x="24" y="59"/>
                  </a:cubicBezTo>
                  <a:lnTo>
                    <a:pt x="47" y="59"/>
                  </a:ln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27" name="Oval 101"/>
            <p:cNvSpPr/>
            <p:nvPr/>
          </p:nvSpPr>
          <p:spPr>
            <a:xfrm>
              <a:off x="3640581" y="4580430"/>
              <a:ext cx="821298" cy="82140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28" name="Freeform 9"/>
            <p:cNvSpPr>
              <a:spLocks noEditPoints="1"/>
            </p:cNvSpPr>
            <p:nvPr/>
          </p:nvSpPr>
          <p:spPr bwMode="auto">
            <a:xfrm>
              <a:off x="3847873" y="4772441"/>
              <a:ext cx="423278" cy="421217"/>
            </a:xfrm>
            <a:custGeom>
              <a:avLst/>
              <a:gdLst>
                <a:gd name="T0" fmla="*/ 146 w 150"/>
                <a:gd name="T1" fmla="*/ 30 h 149"/>
                <a:gd name="T2" fmla="*/ 28 w 150"/>
                <a:gd name="T3" fmla="*/ 148 h 149"/>
                <a:gd name="T4" fmla="*/ 24 w 150"/>
                <a:gd name="T5" fmla="*/ 149 h 149"/>
                <a:gd name="T6" fmla="*/ 20 w 150"/>
                <a:gd name="T7" fmla="*/ 148 h 149"/>
                <a:gd name="T8" fmla="*/ 2 w 150"/>
                <a:gd name="T9" fmla="*/ 130 h 149"/>
                <a:gd name="T10" fmla="*/ 0 w 150"/>
                <a:gd name="T11" fmla="*/ 125 h 149"/>
                <a:gd name="T12" fmla="*/ 2 w 150"/>
                <a:gd name="T13" fmla="*/ 121 h 149"/>
                <a:gd name="T14" fmla="*/ 119 w 150"/>
                <a:gd name="T15" fmla="*/ 4 h 149"/>
                <a:gd name="T16" fmla="*/ 123 w 150"/>
                <a:gd name="T17" fmla="*/ 2 h 149"/>
                <a:gd name="T18" fmla="*/ 128 w 150"/>
                <a:gd name="T19" fmla="*/ 4 h 149"/>
                <a:gd name="T20" fmla="*/ 146 w 150"/>
                <a:gd name="T21" fmla="*/ 22 h 149"/>
                <a:gd name="T22" fmla="*/ 147 w 150"/>
                <a:gd name="T23" fmla="*/ 26 h 149"/>
                <a:gd name="T24" fmla="*/ 146 w 150"/>
                <a:gd name="T25" fmla="*/ 30 h 149"/>
                <a:gd name="T26" fmla="*/ 33 w 150"/>
                <a:gd name="T27" fmla="*/ 11 h 149"/>
                <a:gd name="T28" fmla="*/ 24 w 150"/>
                <a:gd name="T29" fmla="*/ 14 h 149"/>
                <a:gd name="T30" fmla="*/ 21 w 150"/>
                <a:gd name="T31" fmla="*/ 23 h 149"/>
                <a:gd name="T32" fmla="*/ 18 w 150"/>
                <a:gd name="T33" fmla="*/ 14 h 149"/>
                <a:gd name="T34" fmla="*/ 9 w 150"/>
                <a:gd name="T35" fmla="*/ 11 h 149"/>
                <a:gd name="T36" fmla="*/ 18 w 150"/>
                <a:gd name="T37" fmla="*/ 8 h 149"/>
                <a:gd name="T38" fmla="*/ 21 w 150"/>
                <a:gd name="T39" fmla="*/ 0 h 149"/>
                <a:gd name="T40" fmla="*/ 24 w 150"/>
                <a:gd name="T41" fmla="*/ 8 h 149"/>
                <a:gd name="T42" fmla="*/ 33 w 150"/>
                <a:gd name="T43" fmla="*/ 11 h 149"/>
                <a:gd name="T44" fmla="*/ 74 w 150"/>
                <a:gd name="T45" fmla="*/ 29 h 149"/>
                <a:gd name="T46" fmla="*/ 56 w 150"/>
                <a:gd name="T47" fmla="*/ 34 h 149"/>
                <a:gd name="T48" fmla="*/ 50 w 150"/>
                <a:gd name="T49" fmla="*/ 52 h 149"/>
                <a:gd name="T50" fmla="*/ 45 w 150"/>
                <a:gd name="T51" fmla="*/ 34 h 149"/>
                <a:gd name="T52" fmla="*/ 27 w 150"/>
                <a:gd name="T53" fmla="*/ 29 h 149"/>
                <a:gd name="T54" fmla="*/ 45 w 150"/>
                <a:gd name="T55" fmla="*/ 23 h 149"/>
                <a:gd name="T56" fmla="*/ 50 w 150"/>
                <a:gd name="T57" fmla="*/ 5 h 149"/>
                <a:gd name="T58" fmla="*/ 56 w 150"/>
                <a:gd name="T59" fmla="*/ 23 h 149"/>
                <a:gd name="T60" fmla="*/ 74 w 150"/>
                <a:gd name="T61" fmla="*/ 29 h 149"/>
                <a:gd name="T62" fmla="*/ 91 w 150"/>
                <a:gd name="T63" fmla="*/ 11 h 149"/>
                <a:gd name="T64" fmla="*/ 82 w 150"/>
                <a:gd name="T65" fmla="*/ 14 h 149"/>
                <a:gd name="T66" fmla="*/ 80 w 150"/>
                <a:gd name="T67" fmla="*/ 23 h 149"/>
                <a:gd name="T68" fmla="*/ 77 w 150"/>
                <a:gd name="T69" fmla="*/ 14 h 149"/>
                <a:gd name="T70" fmla="*/ 68 w 150"/>
                <a:gd name="T71" fmla="*/ 11 h 149"/>
                <a:gd name="T72" fmla="*/ 77 w 150"/>
                <a:gd name="T73" fmla="*/ 8 h 149"/>
                <a:gd name="T74" fmla="*/ 80 w 150"/>
                <a:gd name="T75" fmla="*/ 0 h 149"/>
                <a:gd name="T76" fmla="*/ 82 w 150"/>
                <a:gd name="T77" fmla="*/ 8 h 149"/>
                <a:gd name="T78" fmla="*/ 91 w 150"/>
                <a:gd name="T79" fmla="*/ 11 h 149"/>
                <a:gd name="T80" fmla="*/ 133 w 150"/>
                <a:gd name="T81" fmla="*/ 26 h 149"/>
                <a:gd name="T82" fmla="*/ 123 w 150"/>
                <a:gd name="T83" fmla="*/ 16 h 149"/>
                <a:gd name="T84" fmla="*/ 97 w 150"/>
                <a:gd name="T85" fmla="*/ 43 h 149"/>
                <a:gd name="T86" fmla="*/ 106 w 150"/>
                <a:gd name="T87" fmla="*/ 53 h 149"/>
                <a:gd name="T88" fmla="*/ 133 w 150"/>
                <a:gd name="T89" fmla="*/ 26 h 149"/>
                <a:gd name="T90" fmla="*/ 150 w 150"/>
                <a:gd name="T91" fmla="*/ 70 h 149"/>
                <a:gd name="T92" fmla="*/ 141 w 150"/>
                <a:gd name="T93" fmla="*/ 73 h 149"/>
                <a:gd name="T94" fmla="*/ 138 w 150"/>
                <a:gd name="T95" fmla="*/ 82 h 149"/>
                <a:gd name="T96" fmla="*/ 135 w 150"/>
                <a:gd name="T97" fmla="*/ 73 h 149"/>
                <a:gd name="T98" fmla="*/ 126 w 150"/>
                <a:gd name="T99" fmla="*/ 70 h 149"/>
                <a:gd name="T100" fmla="*/ 135 w 150"/>
                <a:gd name="T101" fmla="*/ 67 h 149"/>
                <a:gd name="T102" fmla="*/ 138 w 150"/>
                <a:gd name="T103" fmla="*/ 58 h 149"/>
                <a:gd name="T104" fmla="*/ 141 w 150"/>
                <a:gd name="T105" fmla="*/ 67 h 149"/>
                <a:gd name="T106" fmla="*/ 150 w 150"/>
                <a:gd name="T107" fmla="*/ 70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 h="149">
                  <a:moveTo>
                    <a:pt x="146" y="30"/>
                  </a:moveTo>
                  <a:cubicBezTo>
                    <a:pt x="28" y="148"/>
                    <a:pt x="28" y="148"/>
                    <a:pt x="28" y="148"/>
                  </a:cubicBezTo>
                  <a:cubicBezTo>
                    <a:pt x="27" y="149"/>
                    <a:pt x="25" y="149"/>
                    <a:pt x="24" y="149"/>
                  </a:cubicBezTo>
                  <a:cubicBezTo>
                    <a:pt x="22" y="149"/>
                    <a:pt x="21" y="149"/>
                    <a:pt x="20" y="148"/>
                  </a:cubicBezTo>
                  <a:cubicBezTo>
                    <a:pt x="2" y="130"/>
                    <a:pt x="2" y="130"/>
                    <a:pt x="2" y="130"/>
                  </a:cubicBezTo>
                  <a:cubicBezTo>
                    <a:pt x="1" y="128"/>
                    <a:pt x="0" y="127"/>
                    <a:pt x="0" y="125"/>
                  </a:cubicBezTo>
                  <a:cubicBezTo>
                    <a:pt x="0" y="124"/>
                    <a:pt x="1" y="122"/>
                    <a:pt x="2" y="121"/>
                  </a:cubicBezTo>
                  <a:cubicBezTo>
                    <a:pt x="119" y="4"/>
                    <a:pt x="119" y="4"/>
                    <a:pt x="119" y="4"/>
                  </a:cubicBezTo>
                  <a:cubicBezTo>
                    <a:pt x="120" y="3"/>
                    <a:pt x="122" y="2"/>
                    <a:pt x="123" y="2"/>
                  </a:cubicBezTo>
                  <a:cubicBezTo>
                    <a:pt x="125" y="2"/>
                    <a:pt x="126" y="3"/>
                    <a:pt x="128" y="4"/>
                  </a:cubicBezTo>
                  <a:cubicBezTo>
                    <a:pt x="146" y="22"/>
                    <a:pt x="146" y="22"/>
                    <a:pt x="146" y="22"/>
                  </a:cubicBezTo>
                  <a:cubicBezTo>
                    <a:pt x="147" y="23"/>
                    <a:pt x="147" y="24"/>
                    <a:pt x="147" y="26"/>
                  </a:cubicBezTo>
                  <a:cubicBezTo>
                    <a:pt x="147" y="27"/>
                    <a:pt x="147" y="29"/>
                    <a:pt x="146" y="30"/>
                  </a:cubicBezTo>
                  <a:close/>
                  <a:moveTo>
                    <a:pt x="33" y="11"/>
                  </a:moveTo>
                  <a:cubicBezTo>
                    <a:pt x="24" y="14"/>
                    <a:pt x="24" y="14"/>
                    <a:pt x="24" y="14"/>
                  </a:cubicBezTo>
                  <a:cubicBezTo>
                    <a:pt x="21" y="23"/>
                    <a:pt x="21" y="23"/>
                    <a:pt x="21" y="23"/>
                  </a:cubicBezTo>
                  <a:cubicBezTo>
                    <a:pt x="18" y="14"/>
                    <a:pt x="18" y="14"/>
                    <a:pt x="18" y="14"/>
                  </a:cubicBezTo>
                  <a:cubicBezTo>
                    <a:pt x="9" y="11"/>
                    <a:pt x="9" y="11"/>
                    <a:pt x="9" y="11"/>
                  </a:cubicBezTo>
                  <a:cubicBezTo>
                    <a:pt x="18" y="8"/>
                    <a:pt x="18" y="8"/>
                    <a:pt x="18" y="8"/>
                  </a:cubicBezTo>
                  <a:cubicBezTo>
                    <a:pt x="21" y="0"/>
                    <a:pt x="21" y="0"/>
                    <a:pt x="21" y="0"/>
                  </a:cubicBezTo>
                  <a:cubicBezTo>
                    <a:pt x="24" y="8"/>
                    <a:pt x="24" y="8"/>
                    <a:pt x="24" y="8"/>
                  </a:cubicBezTo>
                  <a:lnTo>
                    <a:pt x="33" y="11"/>
                  </a:lnTo>
                  <a:close/>
                  <a:moveTo>
                    <a:pt x="74" y="29"/>
                  </a:moveTo>
                  <a:cubicBezTo>
                    <a:pt x="56" y="34"/>
                    <a:pt x="56" y="34"/>
                    <a:pt x="56" y="34"/>
                  </a:cubicBezTo>
                  <a:cubicBezTo>
                    <a:pt x="50" y="52"/>
                    <a:pt x="50" y="52"/>
                    <a:pt x="50" y="52"/>
                  </a:cubicBezTo>
                  <a:cubicBezTo>
                    <a:pt x="45" y="34"/>
                    <a:pt x="45" y="34"/>
                    <a:pt x="45" y="34"/>
                  </a:cubicBezTo>
                  <a:cubicBezTo>
                    <a:pt x="27" y="29"/>
                    <a:pt x="27" y="29"/>
                    <a:pt x="27" y="29"/>
                  </a:cubicBezTo>
                  <a:cubicBezTo>
                    <a:pt x="45" y="23"/>
                    <a:pt x="45" y="23"/>
                    <a:pt x="45" y="23"/>
                  </a:cubicBezTo>
                  <a:cubicBezTo>
                    <a:pt x="50" y="5"/>
                    <a:pt x="50" y="5"/>
                    <a:pt x="50" y="5"/>
                  </a:cubicBezTo>
                  <a:cubicBezTo>
                    <a:pt x="56" y="23"/>
                    <a:pt x="56" y="23"/>
                    <a:pt x="56" y="23"/>
                  </a:cubicBezTo>
                  <a:lnTo>
                    <a:pt x="74" y="29"/>
                  </a:lnTo>
                  <a:close/>
                  <a:moveTo>
                    <a:pt x="91" y="11"/>
                  </a:moveTo>
                  <a:cubicBezTo>
                    <a:pt x="82" y="14"/>
                    <a:pt x="82" y="14"/>
                    <a:pt x="82" y="14"/>
                  </a:cubicBezTo>
                  <a:cubicBezTo>
                    <a:pt x="80" y="23"/>
                    <a:pt x="80" y="23"/>
                    <a:pt x="80" y="23"/>
                  </a:cubicBezTo>
                  <a:cubicBezTo>
                    <a:pt x="77" y="14"/>
                    <a:pt x="77" y="14"/>
                    <a:pt x="77" y="14"/>
                  </a:cubicBezTo>
                  <a:cubicBezTo>
                    <a:pt x="68" y="11"/>
                    <a:pt x="68" y="11"/>
                    <a:pt x="68" y="11"/>
                  </a:cubicBezTo>
                  <a:cubicBezTo>
                    <a:pt x="77" y="8"/>
                    <a:pt x="77" y="8"/>
                    <a:pt x="77" y="8"/>
                  </a:cubicBezTo>
                  <a:cubicBezTo>
                    <a:pt x="80" y="0"/>
                    <a:pt x="80" y="0"/>
                    <a:pt x="80" y="0"/>
                  </a:cubicBezTo>
                  <a:cubicBezTo>
                    <a:pt x="82" y="8"/>
                    <a:pt x="82" y="8"/>
                    <a:pt x="82" y="8"/>
                  </a:cubicBezTo>
                  <a:lnTo>
                    <a:pt x="91" y="11"/>
                  </a:lnTo>
                  <a:close/>
                  <a:moveTo>
                    <a:pt x="133" y="26"/>
                  </a:moveTo>
                  <a:cubicBezTo>
                    <a:pt x="123" y="16"/>
                    <a:pt x="123" y="16"/>
                    <a:pt x="123" y="16"/>
                  </a:cubicBezTo>
                  <a:cubicBezTo>
                    <a:pt x="97" y="43"/>
                    <a:pt x="97" y="43"/>
                    <a:pt x="97" y="43"/>
                  </a:cubicBezTo>
                  <a:cubicBezTo>
                    <a:pt x="106" y="53"/>
                    <a:pt x="106" y="53"/>
                    <a:pt x="106" y="53"/>
                  </a:cubicBezTo>
                  <a:lnTo>
                    <a:pt x="133" y="26"/>
                  </a:lnTo>
                  <a:close/>
                  <a:moveTo>
                    <a:pt x="150" y="70"/>
                  </a:moveTo>
                  <a:cubicBezTo>
                    <a:pt x="141" y="73"/>
                    <a:pt x="141" y="73"/>
                    <a:pt x="141" y="73"/>
                  </a:cubicBezTo>
                  <a:cubicBezTo>
                    <a:pt x="138" y="82"/>
                    <a:pt x="138" y="82"/>
                    <a:pt x="138" y="82"/>
                  </a:cubicBezTo>
                  <a:cubicBezTo>
                    <a:pt x="135" y="73"/>
                    <a:pt x="135" y="73"/>
                    <a:pt x="135" y="73"/>
                  </a:cubicBezTo>
                  <a:cubicBezTo>
                    <a:pt x="126" y="70"/>
                    <a:pt x="126" y="70"/>
                    <a:pt x="126" y="70"/>
                  </a:cubicBezTo>
                  <a:cubicBezTo>
                    <a:pt x="135" y="67"/>
                    <a:pt x="135" y="67"/>
                    <a:pt x="135" y="67"/>
                  </a:cubicBezTo>
                  <a:cubicBezTo>
                    <a:pt x="138" y="58"/>
                    <a:pt x="138" y="58"/>
                    <a:pt x="138" y="58"/>
                  </a:cubicBezTo>
                  <a:cubicBezTo>
                    <a:pt x="141" y="67"/>
                    <a:pt x="141" y="67"/>
                    <a:pt x="141" y="67"/>
                  </a:cubicBezTo>
                  <a:lnTo>
                    <a:pt x="150" y="70"/>
                  </a:ln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5" name="Oval 133"/>
            <p:cNvSpPr/>
            <p:nvPr/>
          </p:nvSpPr>
          <p:spPr>
            <a:xfrm>
              <a:off x="9828693" y="4580431"/>
              <a:ext cx="821298" cy="82140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6" name="Freeform 13"/>
            <p:cNvSpPr>
              <a:spLocks noEditPoints="1"/>
            </p:cNvSpPr>
            <p:nvPr/>
          </p:nvSpPr>
          <p:spPr bwMode="auto">
            <a:xfrm>
              <a:off x="10025584" y="4783230"/>
              <a:ext cx="427510" cy="397933"/>
            </a:xfrm>
            <a:custGeom>
              <a:avLst/>
              <a:gdLst>
                <a:gd name="T0" fmla="*/ 152 w 152"/>
                <a:gd name="T1" fmla="*/ 44 h 141"/>
                <a:gd name="T2" fmla="*/ 103 w 152"/>
                <a:gd name="T3" fmla="*/ 82 h 141"/>
                <a:gd name="T4" fmla="*/ 94 w 152"/>
                <a:gd name="T5" fmla="*/ 91 h 141"/>
                <a:gd name="T6" fmla="*/ 88 w 152"/>
                <a:gd name="T7" fmla="*/ 106 h 141"/>
                <a:gd name="T8" fmla="*/ 99 w 152"/>
                <a:gd name="T9" fmla="*/ 117 h 141"/>
                <a:gd name="T10" fmla="*/ 117 w 152"/>
                <a:gd name="T11" fmla="*/ 132 h 141"/>
                <a:gd name="T12" fmla="*/ 117 w 152"/>
                <a:gd name="T13" fmla="*/ 138 h 141"/>
                <a:gd name="T14" fmla="*/ 114 w 152"/>
                <a:gd name="T15" fmla="*/ 141 h 141"/>
                <a:gd name="T16" fmla="*/ 38 w 152"/>
                <a:gd name="T17" fmla="*/ 141 h 141"/>
                <a:gd name="T18" fmla="*/ 35 w 152"/>
                <a:gd name="T19" fmla="*/ 138 h 141"/>
                <a:gd name="T20" fmla="*/ 35 w 152"/>
                <a:gd name="T21" fmla="*/ 132 h 141"/>
                <a:gd name="T22" fmla="*/ 53 w 152"/>
                <a:gd name="T23" fmla="*/ 117 h 141"/>
                <a:gd name="T24" fmla="*/ 64 w 152"/>
                <a:gd name="T25" fmla="*/ 106 h 141"/>
                <a:gd name="T26" fmla="*/ 58 w 152"/>
                <a:gd name="T27" fmla="*/ 91 h 141"/>
                <a:gd name="T28" fmla="*/ 49 w 152"/>
                <a:gd name="T29" fmla="*/ 82 h 141"/>
                <a:gd name="T30" fmla="*/ 0 w 152"/>
                <a:gd name="T31" fmla="*/ 44 h 141"/>
                <a:gd name="T32" fmla="*/ 0 w 152"/>
                <a:gd name="T33" fmla="*/ 32 h 141"/>
                <a:gd name="T34" fmla="*/ 9 w 152"/>
                <a:gd name="T35" fmla="*/ 24 h 141"/>
                <a:gd name="T36" fmla="*/ 35 w 152"/>
                <a:gd name="T37" fmla="*/ 24 h 141"/>
                <a:gd name="T38" fmla="*/ 35 w 152"/>
                <a:gd name="T39" fmla="*/ 15 h 141"/>
                <a:gd name="T40" fmla="*/ 50 w 152"/>
                <a:gd name="T41" fmla="*/ 0 h 141"/>
                <a:gd name="T42" fmla="*/ 102 w 152"/>
                <a:gd name="T43" fmla="*/ 0 h 141"/>
                <a:gd name="T44" fmla="*/ 117 w 152"/>
                <a:gd name="T45" fmla="*/ 15 h 141"/>
                <a:gd name="T46" fmla="*/ 117 w 152"/>
                <a:gd name="T47" fmla="*/ 24 h 141"/>
                <a:gd name="T48" fmla="*/ 143 w 152"/>
                <a:gd name="T49" fmla="*/ 24 h 141"/>
                <a:gd name="T50" fmla="*/ 152 w 152"/>
                <a:gd name="T51" fmla="*/ 32 h 141"/>
                <a:gd name="T52" fmla="*/ 152 w 152"/>
                <a:gd name="T53" fmla="*/ 44 h 141"/>
                <a:gd name="T54" fmla="*/ 35 w 152"/>
                <a:gd name="T55" fmla="*/ 35 h 141"/>
                <a:gd name="T56" fmla="*/ 12 w 152"/>
                <a:gd name="T57" fmla="*/ 35 h 141"/>
                <a:gd name="T58" fmla="*/ 12 w 152"/>
                <a:gd name="T59" fmla="*/ 44 h 141"/>
                <a:gd name="T60" fmla="*/ 42 w 152"/>
                <a:gd name="T61" fmla="*/ 69 h 141"/>
                <a:gd name="T62" fmla="*/ 35 w 152"/>
                <a:gd name="T63" fmla="*/ 35 h 141"/>
                <a:gd name="T64" fmla="*/ 140 w 152"/>
                <a:gd name="T65" fmla="*/ 35 h 141"/>
                <a:gd name="T66" fmla="*/ 117 w 152"/>
                <a:gd name="T67" fmla="*/ 35 h 141"/>
                <a:gd name="T68" fmla="*/ 110 w 152"/>
                <a:gd name="T69" fmla="*/ 69 h 141"/>
                <a:gd name="T70" fmla="*/ 140 w 152"/>
                <a:gd name="T71" fmla="*/ 44 h 141"/>
                <a:gd name="T72" fmla="*/ 140 w 152"/>
                <a:gd name="T73" fmla="*/ 3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2" h="141">
                  <a:moveTo>
                    <a:pt x="152" y="44"/>
                  </a:moveTo>
                  <a:cubicBezTo>
                    <a:pt x="152" y="61"/>
                    <a:pt x="131" y="81"/>
                    <a:pt x="103" y="82"/>
                  </a:cubicBezTo>
                  <a:cubicBezTo>
                    <a:pt x="99" y="87"/>
                    <a:pt x="95" y="89"/>
                    <a:pt x="94" y="91"/>
                  </a:cubicBezTo>
                  <a:cubicBezTo>
                    <a:pt x="89" y="95"/>
                    <a:pt x="88" y="100"/>
                    <a:pt x="88" y="106"/>
                  </a:cubicBezTo>
                  <a:cubicBezTo>
                    <a:pt x="88" y="111"/>
                    <a:pt x="91" y="117"/>
                    <a:pt x="99" y="117"/>
                  </a:cubicBezTo>
                  <a:cubicBezTo>
                    <a:pt x="108" y="117"/>
                    <a:pt x="117" y="123"/>
                    <a:pt x="117" y="132"/>
                  </a:cubicBezTo>
                  <a:cubicBezTo>
                    <a:pt x="117" y="138"/>
                    <a:pt x="117" y="138"/>
                    <a:pt x="117" y="138"/>
                  </a:cubicBezTo>
                  <a:cubicBezTo>
                    <a:pt x="117" y="139"/>
                    <a:pt x="116" y="141"/>
                    <a:pt x="114" y="141"/>
                  </a:cubicBezTo>
                  <a:cubicBezTo>
                    <a:pt x="38" y="141"/>
                    <a:pt x="38" y="141"/>
                    <a:pt x="38" y="141"/>
                  </a:cubicBezTo>
                  <a:cubicBezTo>
                    <a:pt x="36" y="141"/>
                    <a:pt x="35" y="139"/>
                    <a:pt x="35" y="138"/>
                  </a:cubicBezTo>
                  <a:cubicBezTo>
                    <a:pt x="35" y="132"/>
                    <a:pt x="35" y="132"/>
                    <a:pt x="35" y="132"/>
                  </a:cubicBezTo>
                  <a:cubicBezTo>
                    <a:pt x="35" y="123"/>
                    <a:pt x="44" y="117"/>
                    <a:pt x="53" y="117"/>
                  </a:cubicBezTo>
                  <a:cubicBezTo>
                    <a:pt x="61" y="117"/>
                    <a:pt x="64" y="111"/>
                    <a:pt x="64" y="106"/>
                  </a:cubicBezTo>
                  <a:cubicBezTo>
                    <a:pt x="64" y="100"/>
                    <a:pt x="63" y="95"/>
                    <a:pt x="58" y="91"/>
                  </a:cubicBezTo>
                  <a:cubicBezTo>
                    <a:pt x="56" y="89"/>
                    <a:pt x="53" y="87"/>
                    <a:pt x="49" y="82"/>
                  </a:cubicBezTo>
                  <a:cubicBezTo>
                    <a:pt x="21" y="81"/>
                    <a:pt x="0" y="61"/>
                    <a:pt x="0" y="44"/>
                  </a:cubicBezTo>
                  <a:cubicBezTo>
                    <a:pt x="0" y="32"/>
                    <a:pt x="0" y="32"/>
                    <a:pt x="0" y="32"/>
                  </a:cubicBezTo>
                  <a:cubicBezTo>
                    <a:pt x="0" y="27"/>
                    <a:pt x="4" y="24"/>
                    <a:pt x="9" y="24"/>
                  </a:cubicBezTo>
                  <a:cubicBezTo>
                    <a:pt x="35" y="24"/>
                    <a:pt x="35" y="24"/>
                    <a:pt x="35" y="24"/>
                  </a:cubicBezTo>
                  <a:cubicBezTo>
                    <a:pt x="35" y="15"/>
                    <a:pt x="35" y="15"/>
                    <a:pt x="35" y="15"/>
                  </a:cubicBezTo>
                  <a:cubicBezTo>
                    <a:pt x="35" y="7"/>
                    <a:pt x="42" y="0"/>
                    <a:pt x="50" y="0"/>
                  </a:cubicBezTo>
                  <a:cubicBezTo>
                    <a:pt x="102" y="0"/>
                    <a:pt x="102" y="0"/>
                    <a:pt x="102" y="0"/>
                  </a:cubicBezTo>
                  <a:cubicBezTo>
                    <a:pt x="110" y="0"/>
                    <a:pt x="117" y="7"/>
                    <a:pt x="117" y="15"/>
                  </a:cubicBezTo>
                  <a:cubicBezTo>
                    <a:pt x="117" y="24"/>
                    <a:pt x="117" y="24"/>
                    <a:pt x="117" y="24"/>
                  </a:cubicBezTo>
                  <a:cubicBezTo>
                    <a:pt x="143" y="24"/>
                    <a:pt x="143" y="24"/>
                    <a:pt x="143" y="24"/>
                  </a:cubicBezTo>
                  <a:cubicBezTo>
                    <a:pt x="148" y="24"/>
                    <a:pt x="152" y="27"/>
                    <a:pt x="152" y="32"/>
                  </a:cubicBezTo>
                  <a:lnTo>
                    <a:pt x="152" y="44"/>
                  </a:lnTo>
                  <a:close/>
                  <a:moveTo>
                    <a:pt x="35" y="35"/>
                  </a:moveTo>
                  <a:cubicBezTo>
                    <a:pt x="12" y="35"/>
                    <a:pt x="12" y="35"/>
                    <a:pt x="12" y="35"/>
                  </a:cubicBezTo>
                  <a:cubicBezTo>
                    <a:pt x="12" y="44"/>
                    <a:pt x="12" y="44"/>
                    <a:pt x="12" y="44"/>
                  </a:cubicBezTo>
                  <a:cubicBezTo>
                    <a:pt x="12" y="53"/>
                    <a:pt x="24" y="65"/>
                    <a:pt x="42" y="69"/>
                  </a:cubicBezTo>
                  <a:cubicBezTo>
                    <a:pt x="38" y="61"/>
                    <a:pt x="35" y="50"/>
                    <a:pt x="35" y="35"/>
                  </a:cubicBezTo>
                  <a:close/>
                  <a:moveTo>
                    <a:pt x="140" y="35"/>
                  </a:moveTo>
                  <a:cubicBezTo>
                    <a:pt x="117" y="35"/>
                    <a:pt x="117" y="35"/>
                    <a:pt x="117" y="35"/>
                  </a:cubicBezTo>
                  <a:cubicBezTo>
                    <a:pt x="117" y="50"/>
                    <a:pt x="114" y="61"/>
                    <a:pt x="110" y="69"/>
                  </a:cubicBezTo>
                  <a:cubicBezTo>
                    <a:pt x="128" y="65"/>
                    <a:pt x="140" y="53"/>
                    <a:pt x="140" y="44"/>
                  </a:cubicBezTo>
                  <a:lnTo>
                    <a:pt x="140" y="35"/>
                  </a:ln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39" name="Oval 100"/>
            <p:cNvSpPr/>
            <p:nvPr/>
          </p:nvSpPr>
          <p:spPr>
            <a:xfrm>
              <a:off x="1570840" y="4580430"/>
              <a:ext cx="821298" cy="82140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0" name="Freeform 15"/>
            <p:cNvSpPr/>
            <p:nvPr/>
          </p:nvSpPr>
          <p:spPr bwMode="auto">
            <a:xfrm>
              <a:off x="1759523" y="4845673"/>
              <a:ext cx="495236" cy="296333"/>
            </a:xfrm>
            <a:custGeom>
              <a:avLst/>
              <a:gdLst>
                <a:gd name="T0" fmla="*/ 150 w 176"/>
                <a:gd name="T1" fmla="*/ 61 h 105"/>
                <a:gd name="T2" fmla="*/ 118 w 176"/>
                <a:gd name="T3" fmla="*/ 64 h 105"/>
                <a:gd name="T4" fmla="*/ 97 w 176"/>
                <a:gd name="T5" fmla="*/ 70 h 105"/>
                <a:gd name="T6" fmla="*/ 91 w 176"/>
                <a:gd name="T7" fmla="*/ 70 h 105"/>
                <a:gd name="T8" fmla="*/ 64 w 176"/>
                <a:gd name="T9" fmla="*/ 102 h 105"/>
                <a:gd name="T10" fmla="*/ 71 w 176"/>
                <a:gd name="T11" fmla="*/ 102 h 105"/>
                <a:gd name="T12" fmla="*/ 77 w 176"/>
                <a:gd name="T13" fmla="*/ 104 h 105"/>
                <a:gd name="T14" fmla="*/ 71 w 176"/>
                <a:gd name="T15" fmla="*/ 105 h 105"/>
                <a:gd name="T16" fmla="*/ 62 w 176"/>
                <a:gd name="T17" fmla="*/ 105 h 105"/>
                <a:gd name="T18" fmla="*/ 47 w 176"/>
                <a:gd name="T19" fmla="*/ 105 h 105"/>
                <a:gd name="T20" fmla="*/ 41 w 176"/>
                <a:gd name="T21" fmla="*/ 105 h 105"/>
                <a:gd name="T22" fmla="*/ 41 w 176"/>
                <a:gd name="T23" fmla="*/ 102 h 105"/>
                <a:gd name="T24" fmla="*/ 47 w 176"/>
                <a:gd name="T25" fmla="*/ 102 h 105"/>
                <a:gd name="T26" fmla="*/ 47 w 176"/>
                <a:gd name="T27" fmla="*/ 64 h 105"/>
                <a:gd name="T28" fmla="*/ 33 w 176"/>
                <a:gd name="T29" fmla="*/ 64 h 105"/>
                <a:gd name="T30" fmla="*/ 15 w 176"/>
                <a:gd name="T31" fmla="*/ 85 h 105"/>
                <a:gd name="T32" fmla="*/ 6 w 176"/>
                <a:gd name="T33" fmla="*/ 85 h 105"/>
                <a:gd name="T34" fmla="*/ 3 w 176"/>
                <a:gd name="T35" fmla="*/ 82 h 105"/>
                <a:gd name="T36" fmla="*/ 3 w 176"/>
                <a:gd name="T37" fmla="*/ 64 h 105"/>
                <a:gd name="T38" fmla="*/ 6 w 176"/>
                <a:gd name="T39" fmla="*/ 64 h 105"/>
                <a:gd name="T40" fmla="*/ 6 w 176"/>
                <a:gd name="T41" fmla="*/ 61 h 105"/>
                <a:gd name="T42" fmla="*/ 18 w 176"/>
                <a:gd name="T43" fmla="*/ 61 h 105"/>
                <a:gd name="T44" fmla="*/ 18 w 176"/>
                <a:gd name="T45" fmla="*/ 60 h 105"/>
                <a:gd name="T46" fmla="*/ 0 w 176"/>
                <a:gd name="T47" fmla="*/ 58 h 105"/>
                <a:gd name="T48" fmla="*/ 0 w 176"/>
                <a:gd name="T49" fmla="*/ 47 h 105"/>
                <a:gd name="T50" fmla="*/ 18 w 176"/>
                <a:gd name="T51" fmla="*/ 44 h 105"/>
                <a:gd name="T52" fmla="*/ 18 w 176"/>
                <a:gd name="T53" fmla="*/ 44 h 105"/>
                <a:gd name="T54" fmla="*/ 6 w 176"/>
                <a:gd name="T55" fmla="*/ 44 h 105"/>
                <a:gd name="T56" fmla="*/ 6 w 176"/>
                <a:gd name="T57" fmla="*/ 41 h 105"/>
                <a:gd name="T58" fmla="*/ 3 w 176"/>
                <a:gd name="T59" fmla="*/ 41 h 105"/>
                <a:gd name="T60" fmla="*/ 3 w 176"/>
                <a:gd name="T61" fmla="*/ 23 h 105"/>
                <a:gd name="T62" fmla="*/ 6 w 176"/>
                <a:gd name="T63" fmla="*/ 20 h 105"/>
                <a:gd name="T64" fmla="*/ 15 w 176"/>
                <a:gd name="T65" fmla="*/ 20 h 105"/>
                <a:gd name="T66" fmla="*/ 33 w 176"/>
                <a:gd name="T67" fmla="*/ 41 h 105"/>
                <a:gd name="T68" fmla="*/ 47 w 176"/>
                <a:gd name="T69" fmla="*/ 41 h 105"/>
                <a:gd name="T70" fmla="*/ 47 w 176"/>
                <a:gd name="T71" fmla="*/ 3 h 105"/>
                <a:gd name="T72" fmla="*/ 41 w 176"/>
                <a:gd name="T73" fmla="*/ 3 h 105"/>
                <a:gd name="T74" fmla="*/ 41 w 176"/>
                <a:gd name="T75" fmla="*/ 0 h 105"/>
                <a:gd name="T76" fmla="*/ 47 w 176"/>
                <a:gd name="T77" fmla="*/ 0 h 105"/>
                <a:gd name="T78" fmla="*/ 62 w 176"/>
                <a:gd name="T79" fmla="*/ 0 h 105"/>
                <a:gd name="T80" fmla="*/ 71 w 176"/>
                <a:gd name="T81" fmla="*/ 0 h 105"/>
                <a:gd name="T82" fmla="*/ 77 w 176"/>
                <a:gd name="T83" fmla="*/ 1 h 105"/>
                <a:gd name="T84" fmla="*/ 71 w 176"/>
                <a:gd name="T85" fmla="*/ 3 h 105"/>
                <a:gd name="T86" fmla="*/ 64 w 176"/>
                <a:gd name="T87" fmla="*/ 3 h 105"/>
                <a:gd name="T88" fmla="*/ 91 w 176"/>
                <a:gd name="T89" fmla="*/ 35 h 105"/>
                <a:gd name="T90" fmla="*/ 97 w 176"/>
                <a:gd name="T91" fmla="*/ 35 h 105"/>
                <a:gd name="T92" fmla="*/ 118 w 176"/>
                <a:gd name="T93" fmla="*/ 41 h 105"/>
                <a:gd name="T94" fmla="*/ 150 w 176"/>
                <a:gd name="T95" fmla="*/ 44 h 105"/>
                <a:gd name="T96" fmla="*/ 176 w 176"/>
                <a:gd name="T97" fmla="*/ 52 h 105"/>
                <a:gd name="T98" fmla="*/ 150 w 176"/>
                <a:gd name="T99" fmla="*/ 6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05">
                  <a:moveTo>
                    <a:pt x="150" y="61"/>
                  </a:moveTo>
                  <a:cubicBezTo>
                    <a:pt x="118" y="64"/>
                    <a:pt x="118" y="64"/>
                    <a:pt x="118" y="64"/>
                  </a:cubicBezTo>
                  <a:cubicBezTo>
                    <a:pt x="97" y="70"/>
                    <a:pt x="97" y="70"/>
                    <a:pt x="97" y="70"/>
                  </a:cubicBezTo>
                  <a:cubicBezTo>
                    <a:pt x="91" y="70"/>
                    <a:pt x="91" y="70"/>
                    <a:pt x="91" y="70"/>
                  </a:cubicBezTo>
                  <a:cubicBezTo>
                    <a:pt x="64" y="102"/>
                    <a:pt x="64" y="102"/>
                    <a:pt x="64" y="102"/>
                  </a:cubicBezTo>
                  <a:cubicBezTo>
                    <a:pt x="71" y="102"/>
                    <a:pt x="71" y="102"/>
                    <a:pt x="71" y="102"/>
                  </a:cubicBezTo>
                  <a:cubicBezTo>
                    <a:pt x="74" y="102"/>
                    <a:pt x="77" y="103"/>
                    <a:pt x="77" y="104"/>
                  </a:cubicBezTo>
                  <a:cubicBezTo>
                    <a:pt x="77" y="105"/>
                    <a:pt x="74" y="105"/>
                    <a:pt x="71" y="105"/>
                  </a:cubicBezTo>
                  <a:cubicBezTo>
                    <a:pt x="62" y="105"/>
                    <a:pt x="62" y="105"/>
                    <a:pt x="62" y="105"/>
                  </a:cubicBezTo>
                  <a:cubicBezTo>
                    <a:pt x="47" y="105"/>
                    <a:pt x="47" y="105"/>
                    <a:pt x="47" y="105"/>
                  </a:cubicBezTo>
                  <a:cubicBezTo>
                    <a:pt x="41" y="105"/>
                    <a:pt x="41" y="105"/>
                    <a:pt x="41" y="105"/>
                  </a:cubicBezTo>
                  <a:cubicBezTo>
                    <a:pt x="41" y="102"/>
                    <a:pt x="41" y="102"/>
                    <a:pt x="41" y="102"/>
                  </a:cubicBezTo>
                  <a:cubicBezTo>
                    <a:pt x="47" y="102"/>
                    <a:pt x="47" y="102"/>
                    <a:pt x="47" y="102"/>
                  </a:cubicBezTo>
                  <a:cubicBezTo>
                    <a:pt x="47" y="64"/>
                    <a:pt x="47" y="64"/>
                    <a:pt x="47" y="64"/>
                  </a:cubicBezTo>
                  <a:cubicBezTo>
                    <a:pt x="33" y="64"/>
                    <a:pt x="33" y="64"/>
                    <a:pt x="33" y="64"/>
                  </a:cubicBezTo>
                  <a:cubicBezTo>
                    <a:pt x="15" y="85"/>
                    <a:pt x="15" y="85"/>
                    <a:pt x="15" y="85"/>
                  </a:cubicBezTo>
                  <a:cubicBezTo>
                    <a:pt x="6" y="85"/>
                    <a:pt x="6" y="85"/>
                    <a:pt x="6" y="85"/>
                  </a:cubicBezTo>
                  <a:cubicBezTo>
                    <a:pt x="3" y="82"/>
                    <a:pt x="3" y="82"/>
                    <a:pt x="3" y="82"/>
                  </a:cubicBezTo>
                  <a:cubicBezTo>
                    <a:pt x="3" y="64"/>
                    <a:pt x="3" y="64"/>
                    <a:pt x="3" y="64"/>
                  </a:cubicBezTo>
                  <a:cubicBezTo>
                    <a:pt x="6" y="64"/>
                    <a:pt x="6" y="64"/>
                    <a:pt x="6" y="64"/>
                  </a:cubicBezTo>
                  <a:cubicBezTo>
                    <a:pt x="6" y="61"/>
                    <a:pt x="6" y="61"/>
                    <a:pt x="6" y="61"/>
                  </a:cubicBezTo>
                  <a:cubicBezTo>
                    <a:pt x="18" y="61"/>
                    <a:pt x="18" y="61"/>
                    <a:pt x="18" y="61"/>
                  </a:cubicBezTo>
                  <a:cubicBezTo>
                    <a:pt x="18" y="60"/>
                    <a:pt x="18" y="60"/>
                    <a:pt x="18" y="60"/>
                  </a:cubicBezTo>
                  <a:cubicBezTo>
                    <a:pt x="0" y="58"/>
                    <a:pt x="0" y="58"/>
                    <a:pt x="0" y="58"/>
                  </a:cubicBezTo>
                  <a:cubicBezTo>
                    <a:pt x="0" y="47"/>
                    <a:pt x="0" y="47"/>
                    <a:pt x="0" y="47"/>
                  </a:cubicBezTo>
                  <a:cubicBezTo>
                    <a:pt x="18" y="44"/>
                    <a:pt x="18" y="44"/>
                    <a:pt x="18" y="44"/>
                  </a:cubicBezTo>
                  <a:cubicBezTo>
                    <a:pt x="18" y="44"/>
                    <a:pt x="18" y="44"/>
                    <a:pt x="18" y="44"/>
                  </a:cubicBezTo>
                  <a:cubicBezTo>
                    <a:pt x="6" y="44"/>
                    <a:pt x="6" y="44"/>
                    <a:pt x="6" y="44"/>
                  </a:cubicBezTo>
                  <a:cubicBezTo>
                    <a:pt x="6" y="41"/>
                    <a:pt x="6" y="41"/>
                    <a:pt x="6" y="41"/>
                  </a:cubicBezTo>
                  <a:cubicBezTo>
                    <a:pt x="3" y="41"/>
                    <a:pt x="3" y="41"/>
                    <a:pt x="3" y="41"/>
                  </a:cubicBezTo>
                  <a:cubicBezTo>
                    <a:pt x="3" y="23"/>
                    <a:pt x="3" y="23"/>
                    <a:pt x="3" y="23"/>
                  </a:cubicBezTo>
                  <a:cubicBezTo>
                    <a:pt x="6" y="20"/>
                    <a:pt x="6" y="20"/>
                    <a:pt x="6" y="20"/>
                  </a:cubicBezTo>
                  <a:cubicBezTo>
                    <a:pt x="15" y="20"/>
                    <a:pt x="15" y="20"/>
                    <a:pt x="15" y="20"/>
                  </a:cubicBezTo>
                  <a:cubicBezTo>
                    <a:pt x="33" y="41"/>
                    <a:pt x="33" y="41"/>
                    <a:pt x="33" y="41"/>
                  </a:cubicBezTo>
                  <a:cubicBezTo>
                    <a:pt x="47" y="41"/>
                    <a:pt x="47" y="41"/>
                    <a:pt x="47" y="41"/>
                  </a:cubicBezTo>
                  <a:cubicBezTo>
                    <a:pt x="47" y="3"/>
                    <a:pt x="47" y="3"/>
                    <a:pt x="47" y="3"/>
                  </a:cubicBezTo>
                  <a:cubicBezTo>
                    <a:pt x="41" y="3"/>
                    <a:pt x="41" y="3"/>
                    <a:pt x="41" y="3"/>
                  </a:cubicBezTo>
                  <a:cubicBezTo>
                    <a:pt x="41" y="0"/>
                    <a:pt x="41" y="0"/>
                    <a:pt x="41" y="0"/>
                  </a:cubicBezTo>
                  <a:cubicBezTo>
                    <a:pt x="47" y="0"/>
                    <a:pt x="47" y="0"/>
                    <a:pt x="47" y="0"/>
                  </a:cubicBezTo>
                  <a:cubicBezTo>
                    <a:pt x="62" y="0"/>
                    <a:pt x="62" y="0"/>
                    <a:pt x="62" y="0"/>
                  </a:cubicBezTo>
                  <a:cubicBezTo>
                    <a:pt x="71" y="0"/>
                    <a:pt x="71" y="0"/>
                    <a:pt x="71" y="0"/>
                  </a:cubicBezTo>
                  <a:cubicBezTo>
                    <a:pt x="74" y="0"/>
                    <a:pt x="77" y="0"/>
                    <a:pt x="77" y="1"/>
                  </a:cubicBezTo>
                  <a:cubicBezTo>
                    <a:pt x="77" y="2"/>
                    <a:pt x="74" y="3"/>
                    <a:pt x="71" y="3"/>
                  </a:cubicBezTo>
                  <a:cubicBezTo>
                    <a:pt x="64" y="3"/>
                    <a:pt x="64" y="3"/>
                    <a:pt x="64" y="3"/>
                  </a:cubicBezTo>
                  <a:cubicBezTo>
                    <a:pt x="91" y="35"/>
                    <a:pt x="91" y="35"/>
                    <a:pt x="91" y="35"/>
                  </a:cubicBezTo>
                  <a:cubicBezTo>
                    <a:pt x="97" y="35"/>
                    <a:pt x="97" y="35"/>
                    <a:pt x="97" y="35"/>
                  </a:cubicBezTo>
                  <a:cubicBezTo>
                    <a:pt x="118" y="41"/>
                    <a:pt x="118" y="41"/>
                    <a:pt x="118" y="41"/>
                  </a:cubicBezTo>
                  <a:cubicBezTo>
                    <a:pt x="150" y="44"/>
                    <a:pt x="150" y="44"/>
                    <a:pt x="150" y="44"/>
                  </a:cubicBezTo>
                  <a:cubicBezTo>
                    <a:pt x="176" y="50"/>
                    <a:pt x="176" y="52"/>
                    <a:pt x="176" y="52"/>
                  </a:cubicBezTo>
                  <a:cubicBezTo>
                    <a:pt x="176" y="52"/>
                    <a:pt x="176" y="55"/>
                    <a:pt x="150" y="61"/>
                  </a:cubicBezTo>
                  <a:close/>
                </a:path>
              </a:pathLst>
            </a:custGeom>
            <a:solidFill>
              <a:schemeClr val="bg1"/>
            </a:solidFill>
            <a:ln>
              <a:noFill/>
            </a:ln>
          </p:spPr>
          <p:txBody>
            <a:bodyPr vert="horz" wrap="square" lIns="121920" tIns="60960" rIns="121920" bIns="60960" numCol="1" anchor="t" anchorCtr="0" compatLnSpc="1"/>
            <a:lstStyle/>
            <a:p>
              <a:pPr algn="ctr" fontAlgn="base">
                <a:spcBef>
                  <a:spcPct val="0"/>
                </a:spcBef>
                <a:spcAft>
                  <a:spcPct val="0"/>
                </a:spcAft>
              </a:pPr>
              <a:endParaRPr lang="en-US" sz="3735">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49" name="TextBox 13"/>
            <p:cNvSpPr txBox="1"/>
            <p:nvPr/>
          </p:nvSpPr>
          <p:spPr>
            <a:xfrm>
              <a:off x="1842428" y="4469983"/>
              <a:ext cx="2337776"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关键词</a:t>
              </a:r>
              <a:endParaRPr 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50" name="TextBox 13"/>
            <p:cNvSpPr txBox="1"/>
            <p:nvPr/>
          </p:nvSpPr>
          <p:spPr>
            <a:xfrm>
              <a:off x="2468804" y="4773615"/>
              <a:ext cx="1104619" cy="738664"/>
            </a:xfrm>
            <a:prstGeom prst="rect">
              <a:avLst/>
            </a:prstGeom>
            <a:noFill/>
          </p:spPr>
          <p:txBody>
            <a:bodyPr wrap="square" lIns="0" tIns="0" rIns="0" bIns="0" rtlCol="0" anchor="t" anchorCtr="0">
              <a:spAutoFit/>
            </a:bodyPr>
            <a:lstStyle/>
            <a:p>
              <a:pPr defTabSz="1216660">
                <a:spcBef>
                  <a:spcPct val="20000"/>
                </a:spcBef>
                <a:defRPr/>
              </a:pPr>
              <a:r>
                <a:rPr lang="zh-CN" altLang="en-US"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单击此处可编辑内容，根据您的需要自由拉伸文本框大小</a:t>
              </a:r>
              <a:endParaRPr lang="en-US" altLang="zh-CN"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51" name="TextBox 13"/>
            <p:cNvSpPr txBox="1"/>
            <p:nvPr/>
          </p:nvSpPr>
          <p:spPr>
            <a:xfrm>
              <a:off x="3897906" y="4469983"/>
              <a:ext cx="2337776"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关键词</a:t>
              </a:r>
              <a:endParaRPr 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52" name="TextBox 13"/>
            <p:cNvSpPr txBox="1"/>
            <p:nvPr/>
          </p:nvSpPr>
          <p:spPr>
            <a:xfrm>
              <a:off x="4524283" y="4773615"/>
              <a:ext cx="1104619" cy="738664"/>
            </a:xfrm>
            <a:prstGeom prst="rect">
              <a:avLst/>
            </a:prstGeom>
            <a:noFill/>
          </p:spPr>
          <p:txBody>
            <a:bodyPr wrap="square" lIns="0" tIns="0" rIns="0" bIns="0" rtlCol="0" anchor="t" anchorCtr="0">
              <a:spAutoFit/>
            </a:bodyPr>
            <a:lstStyle/>
            <a:p>
              <a:pPr defTabSz="1216660">
                <a:spcBef>
                  <a:spcPct val="20000"/>
                </a:spcBef>
                <a:defRPr/>
              </a:pPr>
              <a:r>
                <a:rPr lang="zh-CN" altLang="en-US"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单击此处可编辑内容，根据您的需要自由拉伸文本框大小</a:t>
              </a:r>
              <a:endParaRPr lang="en-US" altLang="zh-CN"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53" name="TextBox 13"/>
            <p:cNvSpPr txBox="1"/>
            <p:nvPr/>
          </p:nvSpPr>
          <p:spPr>
            <a:xfrm>
              <a:off x="5968483" y="4469983"/>
              <a:ext cx="2337776"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关键词</a:t>
              </a:r>
              <a:endParaRPr 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54" name="TextBox 13"/>
            <p:cNvSpPr txBox="1"/>
            <p:nvPr/>
          </p:nvSpPr>
          <p:spPr>
            <a:xfrm>
              <a:off x="6594859" y="4773615"/>
              <a:ext cx="1104619" cy="738664"/>
            </a:xfrm>
            <a:prstGeom prst="rect">
              <a:avLst/>
            </a:prstGeom>
            <a:noFill/>
          </p:spPr>
          <p:txBody>
            <a:bodyPr wrap="square" lIns="0" tIns="0" rIns="0" bIns="0" rtlCol="0" anchor="t" anchorCtr="0">
              <a:spAutoFit/>
            </a:bodyPr>
            <a:lstStyle/>
            <a:p>
              <a:pPr defTabSz="1216660">
                <a:spcBef>
                  <a:spcPct val="20000"/>
                </a:spcBef>
                <a:defRPr/>
              </a:pPr>
              <a:r>
                <a:rPr lang="zh-CN" altLang="en-US"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单击此处可编辑内容，根据您的需要自由拉伸文本框大小</a:t>
              </a:r>
              <a:endParaRPr lang="en-US" altLang="zh-CN"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55" name="TextBox 13"/>
            <p:cNvSpPr txBox="1"/>
            <p:nvPr/>
          </p:nvSpPr>
          <p:spPr>
            <a:xfrm>
              <a:off x="8058689" y="4469983"/>
              <a:ext cx="2337776" cy="246221"/>
            </a:xfrm>
            <a:prstGeom prst="rect">
              <a:avLst/>
            </a:prstGeom>
            <a:noFill/>
          </p:spPr>
          <p:txBody>
            <a:bodyPr wrap="square" lIns="0" tIns="0" rIns="0" bIns="0" rtlCol="0" anchor="t" anchorCtr="0">
              <a:spAutoFit/>
            </a:bodyPr>
            <a:lstStyle/>
            <a:p>
              <a:pPr algn="ctr" defTabSz="1216660">
                <a:spcBef>
                  <a:spcPct val="20000"/>
                </a:spcBef>
                <a:defRPr/>
              </a:pPr>
              <a:r>
                <a:rPr lang="zh-CN" alt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关键词</a:t>
              </a:r>
              <a:endParaRPr lang="en-US" sz="1600" b="1"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sp>
          <p:nvSpPr>
            <p:cNvPr id="56" name="TextBox 13"/>
            <p:cNvSpPr txBox="1"/>
            <p:nvPr/>
          </p:nvSpPr>
          <p:spPr>
            <a:xfrm>
              <a:off x="8685065" y="4773615"/>
              <a:ext cx="1104619" cy="738664"/>
            </a:xfrm>
            <a:prstGeom prst="rect">
              <a:avLst/>
            </a:prstGeom>
            <a:noFill/>
          </p:spPr>
          <p:txBody>
            <a:bodyPr wrap="square" lIns="0" tIns="0" rIns="0" bIns="0" rtlCol="0" anchor="t" anchorCtr="0">
              <a:spAutoFit/>
            </a:bodyPr>
            <a:lstStyle/>
            <a:p>
              <a:pPr defTabSz="1216660">
                <a:spcBef>
                  <a:spcPct val="20000"/>
                </a:spcBef>
                <a:defRPr/>
              </a:pPr>
              <a:r>
                <a:rPr lang="zh-CN" altLang="en-US"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rPr>
                <a:t>单击此处可编辑内容，根据您的需要自由拉伸文本框大小</a:t>
              </a:r>
              <a:endParaRPr lang="en-US" altLang="zh-CN" sz="1200" dirty="0">
                <a:solidFill>
                  <a:schemeClr val="tx1">
                    <a:lumMod val="50000"/>
                    <a:lumOff val="50000"/>
                  </a:schemeClr>
                </a:solidFill>
                <a:latin typeface="Arial" panose="020B0604020202020204" pitchFamily="34" charset="0"/>
                <a:ea typeface="微软雅黑" panose="020B0503020204020204" charset="-122"/>
                <a:sym typeface="Arial" panose="020B0604020202020204" pitchFamily="34" charset="0"/>
              </a:endParaRPr>
            </a:p>
          </p:txBody>
        </p:sp>
      </p:grpSp>
      <p:sp>
        <p:nvSpPr>
          <p:cNvPr id="4" name="标题 3"/>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1000"/>
                                        <p:tgtEl>
                                          <p:spTgt spid="2"/>
                                        </p:tgtEl>
                                      </p:cBhvr>
                                    </p:animEffect>
                                  </p:childTnLst>
                                </p:cTn>
                              </p:par>
                            </p:childTnLst>
                          </p:cTn>
                        </p:par>
                        <p:par>
                          <p:cTn id="8" fill="hold">
                            <p:stCondLst>
                              <p:cond delay="1000"/>
                            </p:stCondLst>
                            <p:childTnLst>
                              <p:par>
                                <p:cTn id="9" presetID="22" presetClass="entr" presetSubtype="1"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up)">
                                      <p:cBhvr>
                                        <p:cTn id="11" dur="1000"/>
                                        <p:tgtEl>
                                          <p:spTgt spid="18"/>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1321424" y="3314700"/>
            <a:ext cx="5330131" cy="2205038"/>
            <a:chOff x="1320800" y="3314700"/>
            <a:chExt cx="5330825" cy="2205038"/>
          </a:xfrm>
        </p:grpSpPr>
        <p:sp>
          <p:nvSpPr>
            <p:cNvPr id="2" name="右箭头 1"/>
            <p:cNvSpPr/>
            <p:nvPr/>
          </p:nvSpPr>
          <p:spPr>
            <a:xfrm flipH="1">
              <a:off x="1320800" y="3314700"/>
              <a:ext cx="4270375" cy="2205038"/>
            </a:xfrm>
            <a:prstGeom prst="rightArrow">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3" name="直角三角形 2"/>
            <p:cNvSpPr/>
            <p:nvPr/>
          </p:nvSpPr>
          <p:spPr>
            <a:xfrm flipV="1">
              <a:off x="5591175" y="3859213"/>
              <a:ext cx="1060450" cy="1106487"/>
            </a:xfrm>
            <a:prstGeom prst="rtTriangl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grpSp>
        <p:nvGrpSpPr>
          <p:cNvPr id="13" name="组合 12"/>
          <p:cNvGrpSpPr/>
          <p:nvPr/>
        </p:nvGrpSpPr>
        <p:grpSpPr>
          <a:xfrm>
            <a:off x="5591243" y="2211390"/>
            <a:ext cx="5331719" cy="2205037"/>
            <a:chOff x="5591175" y="2211388"/>
            <a:chExt cx="5332413" cy="2205037"/>
          </a:xfrm>
        </p:grpSpPr>
        <p:sp>
          <p:nvSpPr>
            <p:cNvPr id="4" name="右箭头 3"/>
            <p:cNvSpPr/>
            <p:nvPr/>
          </p:nvSpPr>
          <p:spPr>
            <a:xfrm>
              <a:off x="6651625" y="2211388"/>
              <a:ext cx="4271963" cy="2205037"/>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sp>
          <p:nvSpPr>
            <p:cNvPr id="5" name="直角三角形 4"/>
            <p:cNvSpPr/>
            <p:nvPr/>
          </p:nvSpPr>
          <p:spPr>
            <a:xfrm flipH="1">
              <a:off x="5591175" y="2760663"/>
              <a:ext cx="1060450" cy="1106487"/>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p>
          </p:txBody>
        </p:sp>
      </p:grpSp>
      <p:sp>
        <p:nvSpPr>
          <p:cNvPr id="6" name="矩形 5"/>
          <p:cNvSpPr/>
          <p:nvPr/>
        </p:nvSpPr>
        <p:spPr>
          <a:xfrm>
            <a:off x="2476972" y="4356102"/>
            <a:ext cx="2947604" cy="674031"/>
          </a:xfrm>
          <a:prstGeom prst="rect">
            <a:avLst/>
          </a:prstGeom>
          <a:noFill/>
        </p:spPr>
        <p:txBody>
          <a:bodyPr>
            <a:spAutoFit/>
          </a:bodyPr>
          <a:lstStyle/>
          <a:p>
            <a:pPr algn="r">
              <a:lnSpc>
                <a:spcPct val="120000"/>
              </a:lnSpc>
              <a:spcBef>
                <a:spcPct val="0"/>
              </a:spcBef>
              <a:buNone/>
            </a:pPr>
            <a:r>
              <a:rPr lang="zh-CN" altLang="en-US" sz="1050" dirty="0">
                <a:solidFill>
                  <a:schemeClr val="bg1"/>
                </a:solidFill>
                <a:sym typeface="微软雅黑" panose="020B0503020204020204" charset="-122"/>
              </a:rPr>
              <a:t>在此录入上述图表的综合描述说明，在此录入上述图表的综合描述说明。在此录入上述图表的描述说明</a:t>
            </a:r>
            <a:endParaRPr lang="zh-CN" altLang="en-US" sz="1050" dirty="0">
              <a:solidFill>
                <a:schemeClr val="bg1"/>
              </a:solidFill>
              <a:sym typeface="微软雅黑" panose="020B0503020204020204" charset="-122"/>
            </a:endParaRPr>
          </a:p>
        </p:txBody>
      </p:sp>
      <p:sp>
        <p:nvSpPr>
          <p:cNvPr id="7" name="文本框 6"/>
          <p:cNvSpPr txBox="1"/>
          <p:nvPr/>
        </p:nvSpPr>
        <p:spPr>
          <a:xfrm>
            <a:off x="3156334" y="3956050"/>
            <a:ext cx="2268243" cy="400050"/>
          </a:xfrm>
          <a:prstGeom prst="rect">
            <a:avLst/>
          </a:prstGeom>
        </p:spPr>
        <p:txBody>
          <a:bodyPr>
            <a:spAutoFit/>
          </a:bodyPr>
          <a:lstStyle>
            <a:defPPr>
              <a:defRPr lang="zh-CN"/>
            </a:defPPr>
            <a:lvl1pPr>
              <a:defRPr sz="2400">
                <a:solidFill>
                  <a:schemeClr val="bg2">
                    <a:lumMod val="25000"/>
                    <a:alpha val="85000"/>
                  </a:schemeClr>
                </a:solidFill>
                <a:latin typeface="+mn-ea"/>
              </a:defRPr>
            </a:lvl1pPr>
          </a:lstStyle>
          <a:p>
            <a:pPr algn="r">
              <a:defRPr/>
            </a:pPr>
            <a:r>
              <a:rPr lang="zh-CN" altLang="en-US" sz="2000" b="1">
                <a:solidFill>
                  <a:schemeClr val="bg1">
                    <a:lumMod val="95000"/>
                  </a:schemeClr>
                </a:solidFill>
                <a:latin typeface="+mj-ea"/>
                <a:ea typeface="+mj-ea"/>
              </a:rPr>
              <a:t>点击此处添加标题</a:t>
            </a:r>
            <a:endParaRPr lang="zh-CN" altLang="en-US" sz="2000" b="1">
              <a:solidFill>
                <a:schemeClr val="bg1">
                  <a:lumMod val="95000"/>
                </a:schemeClr>
              </a:solidFill>
              <a:latin typeface="+mj-ea"/>
              <a:ea typeface="+mj-ea"/>
            </a:endParaRPr>
          </a:p>
        </p:txBody>
      </p:sp>
      <p:sp>
        <p:nvSpPr>
          <p:cNvPr id="8" name="矩形 7"/>
          <p:cNvSpPr/>
          <p:nvPr/>
        </p:nvSpPr>
        <p:spPr>
          <a:xfrm>
            <a:off x="6746791" y="3180980"/>
            <a:ext cx="2947604" cy="674031"/>
          </a:xfrm>
          <a:prstGeom prst="rect">
            <a:avLst/>
          </a:prstGeom>
          <a:noFill/>
        </p:spPr>
        <p:txBody>
          <a:bodyPr>
            <a:spAutoFit/>
          </a:bodyPr>
          <a:lstStyle/>
          <a:p>
            <a:pPr>
              <a:lnSpc>
                <a:spcPct val="120000"/>
              </a:lnSpc>
              <a:spcBef>
                <a:spcPct val="0"/>
              </a:spcBef>
              <a:buNone/>
            </a:pPr>
            <a:r>
              <a:rPr lang="zh-CN" altLang="en-US" sz="1050" dirty="0">
                <a:solidFill>
                  <a:schemeClr val="bg1"/>
                </a:solidFill>
                <a:sym typeface="微软雅黑" panose="020B0503020204020204" charset="-122"/>
              </a:rPr>
              <a:t>在此录入上述图表的综合描述说明，在此录入上述图表的综合描述说明。在此录入上述图表的描述说明</a:t>
            </a:r>
            <a:endParaRPr lang="zh-CN" altLang="en-US" sz="1050" dirty="0">
              <a:solidFill>
                <a:schemeClr val="bg1"/>
              </a:solidFill>
              <a:sym typeface="微软雅黑" panose="020B0503020204020204" charset="-122"/>
            </a:endParaRPr>
          </a:p>
        </p:txBody>
      </p:sp>
      <p:sp>
        <p:nvSpPr>
          <p:cNvPr id="9" name="文本框 8"/>
          <p:cNvSpPr txBox="1"/>
          <p:nvPr/>
        </p:nvSpPr>
        <p:spPr>
          <a:xfrm>
            <a:off x="6746791" y="2780928"/>
            <a:ext cx="2269830" cy="400050"/>
          </a:xfrm>
          <a:prstGeom prst="rect">
            <a:avLst/>
          </a:prstGeom>
        </p:spPr>
        <p:txBody>
          <a:bodyPr>
            <a:spAutoFit/>
          </a:bodyPr>
          <a:lstStyle>
            <a:defPPr>
              <a:defRPr lang="zh-CN"/>
            </a:defPPr>
            <a:lvl1pPr>
              <a:defRPr sz="2400">
                <a:solidFill>
                  <a:schemeClr val="bg2">
                    <a:lumMod val="25000"/>
                    <a:alpha val="85000"/>
                  </a:schemeClr>
                </a:solidFill>
                <a:latin typeface="+mn-ea"/>
              </a:defRPr>
            </a:lvl1pPr>
          </a:lstStyle>
          <a:p>
            <a:pPr>
              <a:defRPr/>
            </a:pPr>
            <a:r>
              <a:rPr lang="zh-CN" altLang="en-US" sz="2000" b="1" dirty="0">
                <a:solidFill>
                  <a:schemeClr val="bg1">
                    <a:lumMod val="95000"/>
                  </a:schemeClr>
                </a:solidFill>
                <a:latin typeface="+mj-ea"/>
                <a:ea typeface="+mj-ea"/>
              </a:rPr>
              <a:t>点击此处添加标题</a:t>
            </a:r>
            <a:endParaRPr lang="zh-CN" altLang="en-US" sz="2000" b="1" dirty="0">
              <a:solidFill>
                <a:schemeClr val="bg1">
                  <a:lumMod val="95000"/>
                </a:schemeClr>
              </a:solidFill>
              <a:latin typeface="+mj-ea"/>
              <a:ea typeface="+mj-ea"/>
            </a:endParaRPr>
          </a:p>
        </p:txBody>
      </p:sp>
      <p:sp>
        <p:nvSpPr>
          <p:cNvPr id="10" name="矩形 9"/>
          <p:cNvSpPr/>
          <p:nvPr/>
        </p:nvSpPr>
        <p:spPr>
          <a:xfrm>
            <a:off x="6600761" y="4608513"/>
            <a:ext cx="4531723" cy="609398"/>
          </a:xfrm>
          <a:prstGeom prst="rect">
            <a:avLst/>
          </a:prstGeom>
          <a:noFill/>
        </p:spPr>
        <p:txBody>
          <a:bodyPr>
            <a:spAutoFit/>
          </a:bodyPr>
          <a:lstStyle/>
          <a:p>
            <a:pPr>
              <a:lnSpc>
                <a:spcPct val="120000"/>
              </a:lnSpc>
              <a:spcBef>
                <a:spcPct val="0"/>
              </a:spcBef>
              <a:buNone/>
            </a:pPr>
            <a:r>
              <a:rPr lang="zh-CN" altLang="en-US" sz="14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endParaRPr lang="zh-CN" altLang="en-US" sz="1400" dirty="0">
              <a:solidFill>
                <a:schemeClr val="tx1">
                  <a:lumMod val="50000"/>
                  <a:lumOff val="50000"/>
                </a:schemeClr>
              </a:solidFill>
              <a:sym typeface="微软雅黑" panose="020B0503020204020204" charset="-122"/>
            </a:endParaRPr>
          </a:p>
        </p:txBody>
      </p:sp>
      <p:sp>
        <p:nvSpPr>
          <p:cNvPr id="11" name="矩形 10"/>
          <p:cNvSpPr/>
          <p:nvPr/>
        </p:nvSpPr>
        <p:spPr>
          <a:xfrm>
            <a:off x="1059519" y="2301876"/>
            <a:ext cx="4531722" cy="609398"/>
          </a:xfrm>
          <a:prstGeom prst="rect">
            <a:avLst/>
          </a:prstGeom>
          <a:noFill/>
        </p:spPr>
        <p:txBody>
          <a:bodyPr>
            <a:spAutoFit/>
          </a:bodyPr>
          <a:lstStyle/>
          <a:p>
            <a:pPr>
              <a:lnSpc>
                <a:spcPct val="120000"/>
              </a:lnSpc>
              <a:spcBef>
                <a:spcPct val="0"/>
              </a:spcBef>
              <a:buNone/>
            </a:pPr>
            <a:r>
              <a:rPr lang="zh-CN" altLang="en-US" sz="14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在此录入上述图表的综合描述说明，在此录入上述图表的综合描述说明。在此录入上述图表的描述说明</a:t>
            </a:r>
            <a:endParaRPr lang="zh-CN" altLang="en-US" sz="1400" dirty="0">
              <a:solidFill>
                <a:schemeClr val="tx1">
                  <a:lumMod val="50000"/>
                  <a:lumOff val="50000"/>
                </a:schemeClr>
              </a:solidFill>
              <a:sym typeface="微软雅黑" panose="020B0503020204020204" charset="-122"/>
            </a:endParaRPr>
          </a:p>
        </p:txBody>
      </p:sp>
      <p:sp>
        <p:nvSpPr>
          <p:cNvPr id="14" name="标题 13"/>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1000" fill="hold"/>
                                        <p:tgtEl>
                                          <p:spTgt spid="13"/>
                                        </p:tgtEl>
                                        <p:attrNameLst>
                                          <p:attrName>ppt_x</p:attrName>
                                        </p:attrNameLst>
                                      </p:cBhvr>
                                      <p:tavLst>
                                        <p:tav tm="0">
                                          <p:val>
                                            <p:strVal val="0-#ppt_w/2"/>
                                          </p:val>
                                        </p:tav>
                                        <p:tav tm="100000">
                                          <p:val>
                                            <p:strVal val="#ppt_x"/>
                                          </p:val>
                                        </p:tav>
                                      </p:tavLst>
                                    </p:anim>
                                    <p:anim calcmode="lin" valueType="num">
                                      <p:cBhvr additive="base">
                                        <p:cTn id="8" dur="1000" fill="hold"/>
                                        <p:tgtEl>
                                          <p:spTgt spid="13"/>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1000" fill="hold"/>
                                        <p:tgtEl>
                                          <p:spTgt spid="12"/>
                                        </p:tgtEl>
                                        <p:attrNameLst>
                                          <p:attrName>ppt_x</p:attrName>
                                        </p:attrNameLst>
                                      </p:cBhvr>
                                      <p:tavLst>
                                        <p:tav tm="0">
                                          <p:val>
                                            <p:strVal val="1+#ppt_w/2"/>
                                          </p:val>
                                        </p:tav>
                                        <p:tav tm="100000">
                                          <p:val>
                                            <p:strVal val="#ppt_x"/>
                                          </p:val>
                                        </p:tav>
                                      </p:tavLst>
                                    </p:anim>
                                    <p:anim calcmode="lin" valueType="num">
                                      <p:cBhvr additive="base">
                                        <p:cTn id="12" dur="1000" fill="hold"/>
                                        <p:tgtEl>
                                          <p:spTgt spid="12"/>
                                        </p:tgtEl>
                                        <p:attrNameLst>
                                          <p:attrName>ppt_y</p:attrName>
                                        </p:attrNameLst>
                                      </p:cBhvr>
                                      <p:tavLst>
                                        <p:tav tm="0">
                                          <p:val>
                                            <p:strVal val="#ppt_y"/>
                                          </p:val>
                                        </p:tav>
                                        <p:tav tm="100000">
                                          <p:val>
                                            <p:strVal val="#ppt_y"/>
                                          </p:val>
                                        </p:tav>
                                      </p:tavLst>
                                    </p:anim>
                                  </p:childTnLst>
                                </p:cTn>
                              </p:par>
                              <p:par>
                                <p:cTn id="13" presetID="17" presetClass="entr" presetSubtype="10" fill="hold" grpId="0" nodeType="withEffect">
                                  <p:stCondLst>
                                    <p:cond delay="900"/>
                                  </p:stCondLst>
                                  <p:iterate type="lt">
                                    <p:tmPct val="10000"/>
                                  </p:iterate>
                                  <p:childTnLst>
                                    <p:set>
                                      <p:cBhvr>
                                        <p:cTn id="14" dur="1" fill="hold">
                                          <p:stCondLst>
                                            <p:cond delay="0"/>
                                          </p:stCondLst>
                                        </p:cTn>
                                        <p:tgtEl>
                                          <p:spTgt spid="7"/>
                                        </p:tgtEl>
                                        <p:attrNameLst>
                                          <p:attrName>style.visibility</p:attrName>
                                        </p:attrNameLst>
                                      </p:cBhvr>
                                      <p:to>
                                        <p:strVal val="visible"/>
                                      </p:to>
                                    </p:set>
                                    <p:anim calcmode="lin" valueType="num">
                                      <p:cBhvr>
                                        <p:cTn id="15" dur="500" fill="hold"/>
                                        <p:tgtEl>
                                          <p:spTgt spid="7"/>
                                        </p:tgtEl>
                                        <p:attrNameLst>
                                          <p:attrName>ppt_w</p:attrName>
                                        </p:attrNameLst>
                                      </p:cBhvr>
                                      <p:tavLst>
                                        <p:tav tm="0">
                                          <p:val>
                                            <p:fltVal val="0"/>
                                          </p:val>
                                        </p:tav>
                                        <p:tav tm="100000">
                                          <p:val>
                                            <p:strVal val="#ppt_w"/>
                                          </p:val>
                                        </p:tav>
                                      </p:tavLst>
                                    </p:anim>
                                    <p:anim calcmode="lin" valueType="num">
                                      <p:cBhvr>
                                        <p:cTn id="16" dur="500" fill="hold"/>
                                        <p:tgtEl>
                                          <p:spTgt spid="7"/>
                                        </p:tgtEl>
                                        <p:attrNameLst>
                                          <p:attrName>ppt_h</p:attrName>
                                        </p:attrNameLst>
                                      </p:cBhvr>
                                      <p:tavLst>
                                        <p:tav tm="0">
                                          <p:val>
                                            <p:strVal val="#ppt_h"/>
                                          </p:val>
                                        </p:tav>
                                        <p:tav tm="100000">
                                          <p:val>
                                            <p:strVal val="#ppt_h"/>
                                          </p:val>
                                        </p:tav>
                                      </p:tavLst>
                                    </p:anim>
                                  </p:childTnLst>
                                </p:cTn>
                              </p:par>
                              <p:par>
                                <p:cTn id="17" presetID="17" presetClass="entr" presetSubtype="10" fill="hold" grpId="0" nodeType="withEffect">
                                  <p:stCondLst>
                                    <p:cond delay="900"/>
                                  </p:stCondLst>
                                  <p:iterate type="lt">
                                    <p:tmPct val="10000"/>
                                  </p:iterate>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fltVal val="0"/>
                                          </p:val>
                                        </p:tav>
                                        <p:tav tm="100000">
                                          <p:val>
                                            <p:strVal val="#ppt_w"/>
                                          </p:val>
                                        </p:tav>
                                      </p:tavLst>
                                    </p:anim>
                                    <p:anim calcmode="lin" valueType="num">
                                      <p:cBhvr>
                                        <p:cTn id="20" dur="500" fill="hold"/>
                                        <p:tgtEl>
                                          <p:spTgt spid="9"/>
                                        </p:tgtEl>
                                        <p:attrNameLst>
                                          <p:attrName>ppt_h</p:attrName>
                                        </p:attrNameLst>
                                      </p:cBhvr>
                                      <p:tavLst>
                                        <p:tav tm="0">
                                          <p:val>
                                            <p:strVal val="#ppt_h"/>
                                          </p:val>
                                        </p:tav>
                                        <p:tav tm="100000">
                                          <p:val>
                                            <p:strVal val="#ppt_h"/>
                                          </p:val>
                                        </p:tav>
                                      </p:tavLst>
                                    </p:anim>
                                  </p:childTnLst>
                                </p:cTn>
                              </p:par>
                              <p:par>
                                <p:cTn id="21" presetID="22" presetClass="entr" presetSubtype="1" fill="hold" grpId="0" nodeType="withEffect">
                                  <p:stCondLst>
                                    <p:cond delay="1200"/>
                                  </p:stCondLst>
                                  <p:childTnLst>
                                    <p:set>
                                      <p:cBhvr>
                                        <p:cTn id="22" dur="1" fill="hold">
                                          <p:stCondLst>
                                            <p:cond delay="0"/>
                                          </p:stCondLst>
                                        </p:cTn>
                                        <p:tgtEl>
                                          <p:spTgt spid="6"/>
                                        </p:tgtEl>
                                        <p:attrNameLst>
                                          <p:attrName>style.visibility</p:attrName>
                                        </p:attrNameLst>
                                      </p:cBhvr>
                                      <p:to>
                                        <p:strVal val="visible"/>
                                      </p:to>
                                    </p:set>
                                    <p:animEffect transition="in" filter="wipe(up)">
                                      <p:cBhvr>
                                        <p:cTn id="23" dur="500"/>
                                        <p:tgtEl>
                                          <p:spTgt spid="6"/>
                                        </p:tgtEl>
                                      </p:cBhvr>
                                    </p:animEffect>
                                  </p:childTnLst>
                                </p:cTn>
                              </p:par>
                              <p:par>
                                <p:cTn id="24" presetID="22" presetClass="entr" presetSubtype="1" fill="hold" grpId="0" nodeType="withEffect">
                                  <p:stCondLst>
                                    <p:cond delay="1400"/>
                                  </p:stCondLst>
                                  <p:childTnLst>
                                    <p:set>
                                      <p:cBhvr>
                                        <p:cTn id="25" dur="1" fill="hold">
                                          <p:stCondLst>
                                            <p:cond delay="0"/>
                                          </p:stCondLst>
                                        </p:cTn>
                                        <p:tgtEl>
                                          <p:spTgt spid="8"/>
                                        </p:tgtEl>
                                        <p:attrNameLst>
                                          <p:attrName>style.visibility</p:attrName>
                                        </p:attrNameLst>
                                      </p:cBhvr>
                                      <p:to>
                                        <p:strVal val="visible"/>
                                      </p:to>
                                    </p:set>
                                    <p:animEffect transition="in" filter="wipe(up)">
                                      <p:cBhvr>
                                        <p:cTn id="26" dur="500"/>
                                        <p:tgtEl>
                                          <p:spTgt spid="8"/>
                                        </p:tgtEl>
                                      </p:cBhvr>
                                    </p:animEffect>
                                  </p:childTnLst>
                                </p:cTn>
                              </p:par>
                              <p:par>
                                <p:cTn id="27" presetID="41" presetClass="entr" presetSubtype="0" fill="hold" grpId="0" nodeType="withEffect">
                                  <p:stCondLst>
                                    <p:cond delay="1600"/>
                                  </p:stCondLst>
                                  <p:iterate type="lt">
                                    <p:tmPct val="1419"/>
                                  </p:iterate>
                                  <p:childTnLst>
                                    <p:set>
                                      <p:cBhvr>
                                        <p:cTn id="28" dur="1" fill="hold">
                                          <p:stCondLst>
                                            <p:cond delay="0"/>
                                          </p:stCondLst>
                                        </p:cTn>
                                        <p:tgtEl>
                                          <p:spTgt spid="10">
                                            <p:txEl>
                                              <p:pRg st="0" end="0"/>
                                            </p:txEl>
                                          </p:spTgt>
                                        </p:tgtEl>
                                        <p:attrNameLst>
                                          <p:attrName>style.visibility</p:attrName>
                                        </p:attrNameLst>
                                      </p:cBhvr>
                                      <p:to>
                                        <p:strVal val="visible"/>
                                      </p:to>
                                    </p:set>
                                    <p:anim calcmode="lin" valueType="num">
                                      <p:cBhvr>
                                        <p:cTn id="29" dur="500" fill="hold"/>
                                        <p:tgtEl>
                                          <p:spTgt spid="10">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30" dur="500" fill="hold"/>
                                        <p:tgtEl>
                                          <p:spTgt spid="10">
                                            <p:txEl>
                                              <p:pRg st="0" end="0"/>
                                            </p:txEl>
                                          </p:spTgt>
                                        </p:tgtEl>
                                        <p:attrNameLst>
                                          <p:attrName>ppt_y</p:attrName>
                                        </p:attrNameLst>
                                      </p:cBhvr>
                                      <p:tavLst>
                                        <p:tav tm="0">
                                          <p:val>
                                            <p:strVal val="#ppt_y"/>
                                          </p:val>
                                        </p:tav>
                                        <p:tav tm="100000">
                                          <p:val>
                                            <p:strVal val="#ppt_y"/>
                                          </p:val>
                                        </p:tav>
                                      </p:tavLst>
                                    </p:anim>
                                    <p:anim calcmode="lin" valueType="num">
                                      <p:cBhvr>
                                        <p:cTn id="31" dur="500" fill="hold"/>
                                        <p:tgtEl>
                                          <p:spTgt spid="10">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2" dur="500" fill="hold"/>
                                        <p:tgtEl>
                                          <p:spTgt spid="10">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3" dur="500" tmFilter="0,0; .5, 1; 1, 1"/>
                                        <p:tgtEl>
                                          <p:spTgt spid="10">
                                            <p:txEl>
                                              <p:pRg st="0" end="0"/>
                                            </p:txEl>
                                          </p:spTgt>
                                        </p:tgtEl>
                                      </p:cBhvr>
                                    </p:animEffect>
                                  </p:childTnLst>
                                </p:cTn>
                              </p:par>
                              <p:par>
                                <p:cTn id="34" presetID="41" presetClass="entr" presetSubtype="0" fill="hold" grpId="0" nodeType="withEffect">
                                  <p:stCondLst>
                                    <p:cond delay="2000"/>
                                  </p:stCondLst>
                                  <p:iterate type="lt">
                                    <p:tmPct val="1419"/>
                                  </p:iterate>
                                  <p:childTnLst>
                                    <p:set>
                                      <p:cBhvr>
                                        <p:cTn id="35" dur="1" fill="hold">
                                          <p:stCondLst>
                                            <p:cond delay="0"/>
                                          </p:stCondLst>
                                        </p:cTn>
                                        <p:tgtEl>
                                          <p:spTgt spid="11">
                                            <p:txEl>
                                              <p:pRg st="0" end="0"/>
                                            </p:txEl>
                                          </p:spTgt>
                                        </p:tgtEl>
                                        <p:attrNameLst>
                                          <p:attrName>style.visibility</p:attrName>
                                        </p:attrNameLst>
                                      </p:cBhvr>
                                      <p:to>
                                        <p:strVal val="visible"/>
                                      </p:to>
                                    </p:set>
                                    <p:anim calcmode="lin" valueType="num">
                                      <p:cBhvr>
                                        <p:cTn id="36" dur="500" fill="hold"/>
                                        <p:tgtEl>
                                          <p:spTgt spid="11">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37" dur="500" fill="hold"/>
                                        <p:tgtEl>
                                          <p:spTgt spid="11">
                                            <p:txEl>
                                              <p:pRg st="0" end="0"/>
                                            </p:txEl>
                                          </p:spTgt>
                                        </p:tgtEl>
                                        <p:attrNameLst>
                                          <p:attrName>ppt_y</p:attrName>
                                        </p:attrNameLst>
                                      </p:cBhvr>
                                      <p:tavLst>
                                        <p:tav tm="0">
                                          <p:val>
                                            <p:strVal val="#ppt_y"/>
                                          </p:val>
                                        </p:tav>
                                        <p:tav tm="100000">
                                          <p:val>
                                            <p:strVal val="#ppt_y"/>
                                          </p:val>
                                        </p:tav>
                                      </p:tavLst>
                                    </p:anim>
                                    <p:anim calcmode="lin" valueType="num">
                                      <p:cBhvr>
                                        <p:cTn id="38" dur="500" fill="hold"/>
                                        <p:tgtEl>
                                          <p:spTgt spid="11">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9" dur="500" fill="hold"/>
                                        <p:tgtEl>
                                          <p:spTgt spid="11">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40" dur="500" tmFilter="0,0; .5, 1; 1, 1"/>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build="p"/>
      <p:bldP spid="11"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14"/>
          <p:cNvGrpSpPr/>
          <p:nvPr/>
        </p:nvGrpSpPr>
        <p:grpSpPr>
          <a:xfrm>
            <a:off x="5379237" y="3062299"/>
            <a:ext cx="1414483" cy="1619124"/>
            <a:chOff x="5379142" y="2991066"/>
            <a:chExt cx="1414667" cy="1619124"/>
          </a:xfrm>
        </p:grpSpPr>
        <p:sp>
          <p:nvSpPr>
            <p:cNvPr id="44" name="Shape 1723"/>
            <p:cNvSpPr/>
            <p:nvPr/>
          </p:nvSpPr>
          <p:spPr>
            <a:xfrm rot="18900000">
              <a:off x="5379143" y="2991066"/>
              <a:ext cx="1414666" cy="1414666"/>
            </a:xfrm>
            <a:prstGeom prst="roundRect">
              <a:avLst>
                <a:gd name="adj" fmla="val 15000"/>
              </a:avLst>
            </a:prstGeom>
            <a:solidFill>
              <a:schemeClr val="accent3"/>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sp>
          <p:nvSpPr>
            <p:cNvPr id="45" name="Shape 1726"/>
            <p:cNvSpPr/>
            <p:nvPr/>
          </p:nvSpPr>
          <p:spPr>
            <a:xfrm rot="18900000">
              <a:off x="5379142" y="3195523"/>
              <a:ext cx="1414666" cy="1414667"/>
            </a:xfrm>
            <a:prstGeom prst="roundRect">
              <a:avLst>
                <a:gd name="adj" fmla="val 15000"/>
              </a:avLst>
            </a:prstGeom>
            <a:solidFill>
              <a:schemeClr val="accent3"/>
            </a:solid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grpSp>
      <p:grpSp>
        <p:nvGrpSpPr>
          <p:cNvPr id="46" name="Group 12"/>
          <p:cNvGrpSpPr/>
          <p:nvPr/>
        </p:nvGrpSpPr>
        <p:grpSpPr>
          <a:xfrm>
            <a:off x="3564202" y="3270642"/>
            <a:ext cx="1414483" cy="1619124"/>
            <a:chOff x="3563871" y="3199409"/>
            <a:chExt cx="1414666" cy="1619124"/>
          </a:xfrm>
        </p:grpSpPr>
        <p:sp>
          <p:nvSpPr>
            <p:cNvPr id="47" name="Shape 1722"/>
            <p:cNvSpPr/>
            <p:nvPr/>
          </p:nvSpPr>
          <p:spPr>
            <a:xfrm rot="8100000">
              <a:off x="3563871" y="3403867"/>
              <a:ext cx="1414666" cy="1414666"/>
            </a:xfrm>
            <a:prstGeom prst="roundRect">
              <a:avLst>
                <a:gd name="adj" fmla="val 15000"/>
              </a:avLst>
            </a:prstGeom>
            <a:solidFill>
              <a:schemeClr val="accent2"/>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sp>
          <p:nvSpPr>
            <p:cNvPr id="48" name="Shape 1729"/>
            <p:cNvSpPr/>
            <p:nvPr/>
          </p:nvSpPr>
          <p:spPr>
            <a:xfrm rot="8100000">
              <a:off x="3563871" y="3199409"/>
              <a:ext cx="1414666" cy="1414667"/>
            </a:xfrm>
            <a:prstGeom prst="roundRect">
              <a:avLst>
                <a:gd name="adj" fmla="val 15000"/>
              </a:avLst>
            </a:prstGeom>
            <a:solidFill>
              <a:schemeClr val="accent2"/>
            </a:solid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grpSp>
      <p:grpSp>
        <p:nvGrpSpPr>
          <p:cNvPr id="49" name="Group 11"/>
          <p:cNvGrpSpPr/>
          <p:nvPr/>
        </p:nvGrpSpPr>
        <p:grpSpPr>
          <a:xfrm>
            <a:off x="1680085" y="3062299"/>
            <a:ext cx="1414483" cy="1619124"/>
            <a:chOff x="1743076" y="2991066"/>
            <a:chExt cx="1414666" cy="1619124"/>
          </a:xfrm>
        </p:grpSpPr>
        <p:sp>
          <p:nvSpPr>
            <p:cNvPr id="50" name="Shape 1721"/>
            <p:cNvSpPr/>
            <p:nvPr/>
          </p:nvSpPr>
          <p:spPr>
            <a:xfrm rot="18900000">
              <a:off x="1743076"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sp>
          <p:nvSpPr>
            <p:cNvPr id="51" name="Shape 1732"/>
            <p:cNvSpPr/>
            <p:nvPr/>
          </p:nvSpPr>
          <p:spPr>
            <a:xfrm rot="18900000">
              <a:off x="1743076" y="3195523"/>
              <a:ext cx="1414666" cy="1414667"/>
            </a:xfrm>
            <a:prstGeom prst="roundRect">
              <a:avLst>
                <a:gd name="adj" fmla="val 15000"/>
              </a:avLst>
            </a:prstGeom>
            <a:solidFill>
              <a:schemeClr val="accent1"/>
            </a:solidFill>
            <a:ln w="508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grpSp>
      <p:grpSp>
        <p:nvGrpSpPr>
          <p:cNvPr id="52" name="Group 15"/>
          <p:cNvGrpSpPr/>
          <p:nvPr/>
        </p:nvGrpSpPr>
        <p:grpSpPr>
          <a:xfrm>
            <a:off x="7199795" y="3270643"/>
            <a:ext cx="1414483" cy="1619125"/>
            <a:chOff x="7199937" y="3199409"/>
            <a:chExt cx="1414666" cy="1619125"/>
          </a:xfrm>
        </p:grpSpPr>
        <p:sp>
          <p:nvSpPr>
            <p:cNvPr id="53" name="Shape 1724"/>
            <p:cNvSpPr/>
            <p:nvPr/>
          </p:nvSpPr>
          <p:spPr>
            <a:xfrm rot="8100000">
              <a:off x="7199937" y="3403868"/>
              <a:ext cx="1414666" cy="1414666"/>
            </a:xfrm>
            <a:prstGeom prst="roundRect">
              <a:avLst>
                <a:gd name="adj" fmla="val 15000"/>
              </a:avLst>
            </a:prstGeom>
            <a:solidFill>
              <a:schemeClr val="accent4"/>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sp>
          <p:nvSpPr>
            <p:cNvPr id="54" name="Shape 1735"/>
            <p:cNvSpPr/>
            <p:nvPr/>
          </p:nvSpPr>
          <p:spPr>
            <a:xfrm rot="8100000">
              <a:off x="7199937" y="3199409"/>
              <a:ext cx="1414666" cy="1414667"/>
            </a:xfrm>
            <a:prstGeom prst="roundRect">
              <a:avLst>
                <a:gd name="adj" fmla="val 15000"/>
              </a:avLst>
            </a:prstGeom>
            <a:solidFill>
              <a:schemeClr val="accent4"/>
            </a:solid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grpSp>
      <p:grpSp>
        <p:nvGrpSpPr>
          <p:cNvPr id="55" name="Group 16"/>
          <p:cNvGrpSpPr/>
          <p:nvPr/>
        </p:nvGrpSpPr>
        <p:grpSpPr>
          <a:xfrm>
            <a:off x="9014831" y="3062299"/>
            <a:ext cx="1414483" cy="1619124"/>
            <a:chOff x="9015209" y="2991066"/>
            <a:chExt cx="1414666" cy="1619124"/>
          </a:xfrm>
        </p:grpSpPr>
        <p:sp>
          <p:nvSpPr>
            <p:cNvPr id="56" name="Shape 1725"/>
            <p:cNvSpPr/>
            <p:nvPr/>
          </p:nvSpPr>
          <p:spPr>
            <a:xfrm rot="18900000">
              <a:off x="9015209"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sp>
          <p:nvSpPr>
            <p:cNvPr id="57" name="Shape 1738"/>
            <p:cNvSpPr/>
            <p:nvPr/>
          </p:nvSpPr>
          <p:spPr>
            <a:xfrm rot="18900000">
              <a:off x="9015209" y="3195523"/>
              <a:ext cx="1414666" cy="1414667"/>
            </a:xfrm>
            <a:prstGeom prst="roundRect">
              <a:avLst>
                <a:gd name="adj" fmla="val 15000"/>
              </a:avLst>
            </a:prstGeom>
            <a:solidFill>
              <a:schemeClr val="accent1"/>
            </a:solid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charset="-122"/>
                <a:ea typeface="微软雅黑" panose="020B0503020204020204" charset="-122"/>
              </a:endParaRPr>
            </a:p>
          </p:txBody>
        </p:sp>
      </p:grpSp>
      <p:sp>
        <p:nvSpPr>
          <p:cNvPr id="58" name="Text Placeholder 4"/>
          <p:cNvSpPr txBox="1"/>
          <p:nvPr/>
        </p:nvSpPr>
        <p:spPr>
          <a:xfrm>
            <a:off x="1781996"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charset="-122"/>
                <a:ea typeface="微软雅黑" panose="020B0503020204020204" charset="-122"/>
              </a:rPr>
              <a:t>点击输入标题内容</a:t>
            </a:r>
            <a:endParaRPr lang="en-GB" altLang="zh-CN" sz="1600" b="1" dirty="0">
              <a:solidFill>
                <a:schemeClr val="bg1"/>
              </a:solidFill>
              <a:latin typeface="微软雅黑" panose="020B0503020204020204" charset="-122"/>
              <a:ea typeface="微软雅黑" panose="020B0503020204020204" charset="-122"/>
            </a:endParaRPr>
          </a:p>
        </p:txBody>
      </p:sp>
      <p:sp>
        <p:nvSpPr>
          <p:cNvPr id="59" name="Text Placeholder 4"/>
          <p:cNvSpPr txBox="1"/>
          <p:nvPr/>
        </p:nvSpPr>
        <p:spPr>
          <a:xfrm>
            <a:off x="3663350"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charset="-122"/>
                <a:ea typeface="微软雅黑" panose="020B0503020204020204" charset="-122"/>
              </a:rPr>
              <a:t>点击输入标题内容</a:t>
            </a:r>
            <a:endParaRPr lang="en-GB" altLang="zh-CN" sz="1600" b="1" dirty="0">
              <a:solidFill>
                <a:schemeClr val="bg1"/>
              </a:solidFill>
              <a:latin typeface="微软雅黑" panose="020B0503020204020204" charset="-122"/>
              <a:ea typeface="微软雅黑" panose="020B0503020204020204" charset="-122"/>
            </a:endParaRPr>
          </a:p>
        </p:txBody>
      </p:sp>
      <p:sp>
        <p:nvSpPr>
          <p:cNvPr id="60" name="Text Placeholder 4"/>
          <p:cNvSpPr txBox="1"/>
          <p:nvPr/>
        </p:nvSpPr>
        <p:spPr>
          <a:xfrm>
            <a:off x="5480435"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charset="-122"/>
                <a:ea typeface="微软雅黑" panose="020B0503020204020204" charset="-122"/>
              </a:rPr>
              <a:t>点击输入标题内容</a:t>
            </a:r>
            <a:endParaRPr lang="en-GB" altLang="zh-CN" sz="1600" b="1" dirty="0">
              <a:solidFill>
                <a:schemeClr val="bg1"/>
              </a:solidFill>
              <a:latin typeface="微软雅黑" panose="020B0503020204020204" charset="-122"/>
              <a:ea typeface="微软雅黑" panose="020B0503020204020204" charset="-122"/>
            </a:endParaRPr>
          </a:p>
        </p:txBody>
      </p:sp>
      <p:sp>
        <p:nvSpPr>
          <p:cNvPr id="61" name="Text Placeholder 4"/>
          <p:cNvSpPr txBox="1"/>
          <p:nvPr/>
        </p:nvSpPr>
        <p:spPr>
          <a:xfrm>
            <a:off x="7298230"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charset="-122"/>
                <a:ea typeface="微软雅黑" panose="020B0503020204020204" charset="-122"/>
              </a:rPr>
              <a:t>点击输入标题内容</a:t>
            </a:r>
            <a:endParaRPr lang="en-GB" altLang="zh-CN" sz="1600" b="1" dirty="0">
              <a:solidFill>
                <a:schemeClr val="bg1"/>
              </a:solidFill>
              <a:latin typeface="微软雅黑" panose="020B0503020204020204" charset="-122"/>
              <a:ea typeface="微软雅黑" panose="020B0503020204020204" charset="-122"/>
            </a:endParaRPr>
          </a:p>
        </p:txBody>
      </p:sp>
      <p:sp>
        <p:nvSpPr>
          <p:cNvPr id="62" name="Text Placeholder 4"/>
          <p:cNvSpPr txBox="1"/>
          <p:nvPr/>
        </p:nvSpPr>
        <p:spPr>
          <a:xfrm>
            <a:off x="9116742"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charset="-122"/>
                <a:ea typeface="微软雅黑" panose="020B0503020204020204" charset="-122"/>
              </a:rPr>
              <a:t>点击输入标题内容</a:t>
            </a:r>
            <a:endParaRPr lang="en-GB" altLang="zh-CN" sz="1600" b="1" dirty="0">
              <a:solidFill>
                <a:schemeClr val="bg1"/>
              </a:solidFill>
              <a:latin typeface="微软雅黑" panose="020B0503020204020204" charset="-122"/>
              <a:ea typeface="微软雅黑" panose="020B0503020204020204" charset="-122"/>
            </a:endParaRPr>
          </a:p>
        </p:txBody>
      </p:sp>
      <p:sp>
        <p:nvSpPr>
          <p:cNvPr id="63" name="TextBox 62"/>
          <p:cNvSpPr txBox="1"/>
          <p:nvPr/>
        </p:nvSpPr>
        <p:spPr>
          <a:xfrm>
            <a:off x="1296093" y="1747263"/>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charset="-122"/>
                <a:ea typeface="微软雅黑" panose="020B0503020204020204" charset="-122"/>
              </a:rPr>
              <a:t>详写内容</a:t>
            </a:r>
            <a:r>
              <a:rPr lang="en-US" altLang="zh-CN" sz="1400" dirty="0">
                <a:solidFill>
                  <a:schemeClr val="tx1">
                    <a:lumMod val="50000"/>
                    <a:lumOff val="50000"/>
                  </a:schemeClr>
                </a:solidFill>
                <a:latin typeface="微软雅黑" panose="020B0503020204020204" charset="-122"/>
                <a:ea typeface="微软雅黑" panose="020B0503020204020204" charset="-122"/>
              </a:rPr>
              <a:t>……</a:t>
            </a:r>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charset="-122"/>
              <a:ea typeface="微软雅黑" panose="020B0503020204020204" charset="-122"/>
            </a:endParaRPr>
          </a:p>
        </p:txBody>
      </p:sp>
      <p:sp>
        <p:nvSpPr>
          <p:cNvPr id="64" name="TextBox 63"/>
          <p:cNvSpPr txBox="1"/>
          <p:nvPr/>
        </p:nvSpPr>
        <p:spPr>
          <a:xfrm>
            <a:off x="3120058" y="5228425"/>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charset="-122"/>
                <a:ea typeface="微软雅黑" panose="020B0503020204020204" charset="-122"/>
              </a:rPr>
              <a:t>详写内容</a:t>
            </a:r>
            <a:r>
              <a:rPr lang="en-US" altLang="zh-CN" sz="1400" dirty="0">
                <a:solidFill>
                  <a:schemeClr val="tx1">
                    <a:lumMod val="50000"/>
                    <a:lumOff val="50000"/>
                  </a:schemeClr>
                </a:solidFill>
                <a:latin typeface="微软雅黑" panose="020B0503020204020204" charset="-122"/>
                <a:ea typeface="微软雅黑" panose="020B0503020204020204" charset="-122"/>
              </a:rPr>
              <a:t>……</a:t>
            </a:r>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charset="-122"/>
              <a:ea typeface="微软雅黑" panose="020B0503020204020204" charset="-122"/>
            </a:endParaRPr>
          </a:p>
        </p:txBody>
      </p:sp>
      <p:sp>
        <p:nvSpPr>
          <p:cNvPr id="65" name="TextBox 64"/>
          <p:cNvSpPr txBox="1"/>
          <p:nvPr/>
        </p:nvSpPr>
        <p:spPr>
          <a:xfrm>
            <a:off x="4936239" y="1747263"/>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charset="-122"/>
                <a:ea typeface="微软雅黑" panose="020B0503020204020204" charset="-122"/>
              </a:rPr>
              <a:t>详写内容</a:t>
            </a:r>
            <a:r>
              <a:rPr lang="en-US" altLang="zh-CN" sz="1400" dirty="0">
                <a:solidFill>
                  <a:schemeClr val="tx1">
                    <a:lumMod val="50000"/>
                    <a:lumOff val="50000"/>
                  </a:schemeClr>
                </a:solidFill>
                <a:latin typeface="微软雅黑" panose="020B0503020204020204" charset="-122"/>
                <a:ea typeface="微软雅黑" panose="020B0503020204020204" charset="-122"/>
              </a:rPr>
              <a:t>……</a:t>
            </a:r>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charset="-122"/>
              <a:ea typeface="微软雅黑" panose="020B0503020204020204" charset="-122"/>
            </a:endParaRPr>
          </a:p>
        </p:txBody>
      </p:sp>
      <p:sp>
        <p:nvSpPr>
          <p:cNvPr id="66" name="TextBox 65"/>
          <p:cNvSpPr txBox="1"/>
          <p:nvPr/>
        </p:nvSpPr>
        <p:spPr>
          <a:xfrm>
            <a:off x="6753789" y="5228425"/>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charset="-122"/>
                <a:ea typeface="微软雅黑" panose="020B0503020204020204" charset="-122"/>
              </a:rPr>
              <a:t>详写内容</a:t>
            </a:r>
            <a:r>
              <a:rPr lang="en-US" altLang="zh-CN" sz="1400" dirty="0">
                <a:solidFill>
                  <a:schemeClr val="tx1">
                    <a:lumMod val="50000"/>
                    <a:lumOff val="50000"/>
                  </a:schemeClr>
                </a:solidFill>
                <a:latin typeface="微软雅黑" panose="020B0503020204020204" charset="-122"/>
                <a:ea typeface="微软雅黑" panose="020B0503020204020204" charset="-122"/>
              </a:rPr>
              <a:t>……</a:t>
            </a:r>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charset="-122"/>
              <a:ea typeface="微软雅黑" panose="020B0503020204020204" charset="-122"/>
            </a:endParaRPr>
          </a:p>
        </p:txBody>
      </p:sp>
      <p:sp>
        <p:nvSpPr>
          <p:cNvPr id="67" name="TextBox 66"/>
          <p:cNvSpPr txBox="1"/>
          <p:nvPr/>
        </p:nvSpPr>
        <p:spPr>
          <a:xfrm>
            <a:off x="8552438" y="1747263"/>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charset="-122"/>
                <a:ea typeface="微软雅黑" panose="020B0503020204020204" charset="-122"/>
              </a:rPr>
              <a:t>详写内容</a:t>
            </a:r>
            <a:r>
              <a:rPr lang="en-US" altLang="zh-CN" sz="1400" dirty="0">
                <a:solidFill>
                  <a:schemeClr val="tx1">
                    <a:lumMod val="50000"/>
                    <a:lumOff val="50000"/>
                  </a:schemeClr>
                </a:solidFill>
                <a:latin typeface="微软雅黑" panose="020B0503020204020204" charset="-122"/>
                <a:ea typeface="微软雅黑" panose="020B0503020204020204" charset="-122"/>
              </a:rPr>
              <a:t>……</a:t>
            </a:r>
            <a:r>
              <a:rPr lang="zh-CN" altLang="en-US" sz="1400" dirty="0">
                <a:solidFill>
                  <a:schemeClr val="tx1">
                    <a:lumMod val="50000"/>
                    <a:lumOff val="50000"/>
                  </a:schemeClr>
                </a:solidFill>
                <a:latin typeface="微软雅黑" panose="020B0503020204020204" charset="-122"/>
                <a:ea typeface="微软雅黑" panose="020B050302020402020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charset="-122"/>
              <a:ea typeface="微软雅黑" panose="020B050302020402020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dissolve">
                                      <p:cBhvr>
                                        <p:cTn id="7" dur="500"/>
                                        <p:tgtEl>
                                          <p:spTgt spid="4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8">
                                            <p:txEl>
                                              <p:pRg st="0" end="0"/>
                                            </p:txEl>
                                          </p:spTgt>
                                        </p:tgtEl>
                                        <p:attrNameLst>
                                          <p:attrName>style.visibility</p:attrName>
                                        </p:attrNameLst>
                                      </p:cBhvr>
                                      <p:to>
                                        <p:strVal val="visible"/>
                                      </p:to>
                                    </p:set>
                                    <p:animEffect transition="in" filter="fade">
                                      <p:cBhvr>
                                        <p:cTn id="10" dur="500"/>
                                        <p:tgtEl>
                                          <p:spTgt spid="58">
                                            <p:txEl>
                                              <p:pRg st="0" end="0"/>
                                            </p:txEl>
                                          </p:spTgt>
                                        </p:tgtEl>
                                      </p:cBhvr>
                                    </p:animEffect>
                                  </p:childTnLst>
                                </p:cTn>
                              </p:par>
                            </p:childTnLst>
                          </p:cTn>
                        </p:par>
                        <p:par>
                          <p:cTn id="11" fill="hold">
                            <p:stCondLst>
                              <p:cond delay="500"/>
                            </p:stCondLst>
                            <p:childTnLst>
                              <p:par>
                                <p:cTn id="12" presetID="18" presetClass="entr" presetSubtype="6" fill="hold" grpId="0" nodeType="afterEffect">
                                  <p:stCondLst>
                                    <p:cond delay="0"/>
                                  </p:stCondLst>
                                  <p:childTnLst>
                                    <p:set>
                                      <p:cBhvr>
                                        <p:cTn id="13" dur="1" fill="hold">
                                          <p:stCondLst>
                                            <p:cond delay="0"/>
                                          </p:stCondLst>
                                        </p:cTn>
                                        <p:tgtEl>
                                          <p:spTgt spid="63"/>
                                        </p:tgtEl>
                                        <p:attrNameLst>
                                          <p:attrName>style.visibility</p:attrName>
                                        </p:attrNameLst>
                                      </p:cBhvr>
                                      <p:to>
                                        <p:strVal val="visible"/>
                                      </p:to>
                                    </p:set>
                                    <p:animEffect transition="in" filter="strips(downRight)">
                                      <p:cBhvr>
                                        <p:cTn id="14" dur="500"/>
                                        <p:tgtEl>
                                          <p:spTgt spid="63"/>
                                        </p:tgtEl>
                                      </p:cBhvr>
                                    </p:animEffect>
                                  </p:childTnLst>
                                </p:cTn>
                              </p:par>
                            </p:childTnLst>
                          </p:cTn>
                        </p:par>
                        <p:par>
                          <p:cTn id="15" fill="hold">
                            <p:stCondLst>
                              <p:cond delay="1000"/>
                            </p:stCondLst>
                            <p:childTnLst>
                              <p:par>
                                <p:cTn id="16" presetID="9" presetClass="entr" presetSubtype="0" fill="hold" nodeType="after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dissolve">
                                      <p:cBhvr>
                                        <p:cTn id="18" dur="500"/>
                                        <p:tgtEl>
                                          <p:spTgt spid="4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9">
                                            <p:txEl>
                                              <p:pRg st="0" end="0"/>
                                            </p:txEl>
                                          </p:spTgt>
                                        </p:tgtEl>
                                        <p:attrNameLst>
                                          <p:attrName>style.visibility</p:attrName>
                                        </p:attrNameLst>
                                      </p:cBhvr>
                                      <p:to>
                                        <p:strVal val="visible"/>
                                      </p:to>
                                    </p:set>
                                    <p:animEffect transition="in" filter="fade">
                                      <p:cBhvr>
                                        <p:cTn id="21" dur="500"/>
                                        <p:tgtEl>
                                          <p:spTgt spid="59">
                                            <p:txEl>
                                              <p:pRg st="0" end="0"/>
                                            </p:txEl>
                                          </p:spTgt>
                                        </p:tgtEl>
                                      </p:cBhvr>
                                    </p:animEffect>
                                  </p:childTnLst>
                                </p:cTn>
                              </p:par>
                            </p:childTnLst>
                          </p:cTn>
                        </p:par>
                        <p:par>
                          <p:cTn id="22" fill="hold">
                            <p:stCondLst>
                              <p:cond delay="1500"/>
                            </p:stCondLst>
                            <p:childTnLst>
                              <p:par>
                                <p:cTn id="23" presetID="18" presetClass="entr" presetSubtype="6" fill="hold" grpId="0" nodeType="afterEffect">
                                  <p:stCondLst>
                                    <p:cond delay="0"/>
                                  </p:stCondLst>
                                  <p:childTnLst>
                                    <p:set>
                                      <p:cBhvr>
                                        <p:cTn id="24" dur="1" fill="hold">
                                          <p:stCondLst>
                                            <p:cond delay="0"/>
                                          </p:stCondLst>
                                        </p:cTn>
                                        <p:tgtEl>
                                          <p:spTgt spid="64"/>
                                        </p:tgtEl>
                                        <p:attrNameLst>
                                          <p:attrName>style.visibility</p:attrName>
                                        </p:attrNameLst>
                                      </p:cBhvr>
                                      <p:to>
                                        <p:strVal val="visible"/>
                                      </p:to>
                                    </p:set>
                                    <p:animEffect transition="in" filter="strips(downRight)">
                                      <p:cBhvr>
                                        <p:cTn id="25" dur="500"/>
                                        <p:tgtEl>
                                          <p:spTgt spid="64"/>
                                        </p:tgtEl>
                                      </p:cBhvr>
                                    </p:animEffect>
                                  </p:childTnLst>
                                </p:cTn>
                              </p:par>
                            </p:childTnLst>
                          </p:cTn>
                        </p:par>
                        <p:par>
                          <p:cTn id="26" fill="hold">
                            <p:stCondLst>
                              <p:cond delay="2000"/>
                            </p:stCondLst>
                            <p:childTnLst>
                              <p:par>
                                <p:cTn id="27" presetID="9" presetClass="entr" presetSubtype="0" fill="hold" nodeType="afterEffect">
                                  <p:stCondLst>
                                    <p:cond delay="0"/>
                                  </p:stCondLst>
                                  <p:childTnLst>
                                    <p:set>
                                      <p:cBhvr>
                                        <p:cTn id="28" dur="1" fill="hold">
                                          <p:stCondLst>
                                            <p:cond delay="0"/>
                                          </p:stCondLst>
                                        </p:cTn>
                                        <p:tgtEl>
                                          <p:spTgt spid="43"/>
                                        </p:tgtEl>
                                        <p:attrNameLst>
                                          <p:attrName>style.visibility</p:attrName>
                                        </p:attrNameLst>
                                      </p:cBhvr>
                                      <p:to>
                                        <p:strVal val="visible"/>
                                      </p:to>
                                    </p:set>
                                    <p:animEffect transition="in" filter="dissolve">
                                      <p:cBhvr>
                                        <p:cTn id="29" dur="500"/>
                                        <p:tgtEl>
                                          <p:spTgt spid="4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0">
                                            <p:txEl>
                                              <p:pRg st="0" end="0"/>
                                            </p:txEl>
                                          </p:spTgt>
                                        </p:tgtEl>
                                        <p:attrNameLst>
                                          <p:attrName>style.visibility</p:attrName>
                                        </p:attrNameLst>
                                      </p:cBhvr>
                                      <p:to>
                                        <p:strVal val="visible"/>
                                      </p:to>
                                    </p:set>
                                    <p:animEffect transition="in" filter="fade">
                                      <p:cBhvr>
                                        <p:cTn id="32" dur="500"/>
                                        <p:tgtEl>
                                          <p:spTgt spid="60">
                                            <p:txEl>
                                              <p:pRg st="0" end="0"/>
                                            </p:txEl>
                                          </p:spTgt>
                                        </p:tgtEl>
                                      </p:cBhvr>
                                    </p:animEffect>
                                  </p:childTnLst>
                                </p:cTn>
                              </p:par>
                            </p:childTnLst>
                          </p:cTn>
                        </p:par>
                        <p:par>
                          <p:cTn id="33" fill="hold">
                            <p:stCondLst>
                              <p:cond delay="2500"/>
                            </p:stCondLst>
                            <p:childTnLst>
                              <p:par>
                                <p:cTn id="34" presetID="18" presetClass="entr" presetSubtype="6" fill="hold" grpId="0" nodeType="after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strips(downRight)">
                                      <p:cBhvr>
                                        <p:cTn id="36" dur="500"/>
                                        <p:tgtEl>
                                          <p:spTgt spid="65"/>
                                        </p:tgtEl>
                                      </p:cBhvr>
                                    </p:animEffect>
                                  </p:childTnLst>
                                </p:cTn>
                              </p:par>
                            </p:childTnLst>
                          </p:cTn>
                        </p:par>
                        <p:par>
                          <p:cTn id="37" fill="hold">
                            <p:stCondLst>
                              <p:cond delay="3000"/>
                            </p:stCondLst>
                            <p:childTnLst>
                              <p:par>
                                <p:cTn id="38" presetID="9" presetClass="entr" presetSubtype="0" fill="hold" nodeType="after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dissolve">
                                      <p:cBhvr>
                                        <p:cTn id="40" dur="500"/>
                                        <p:tgtEl>
                                          <p:spTgt spid="5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1">
                                            <p:txEl>
                                              <p:pRg st="0" end="0"/>
                                            </p:txEl>
                                          </p:spTgt>
                                        </p:tgtEl>
                                        <p:attrNameLst>
                                          <p:attrName>style.visibility</p:attrName>
                                        </p:attrNameLst>
                                      </p:cBhvr>
                                      <p:to>
                                        <p:strVal val="visible"/>
                                      </p:to>
                                    </p:set>
                                    <p:animEffect transition="in" filter="fade">
                                      <p:cBhvr>
                                        <p:cTn id="43" dur="500"/>
                                        <p:tgtEl>
                                          <p:spTgt spid="61">
                                            <p:txEl>
                                              <p:pRg st="0" end="0"/>
                                            </p:txEl>
                                          </p:spTgt>
                                        </p:tgtEl>
                                      </p:cBhvr>
                                    </p:animEffect>
                                  </p:childTnLst>
                                </p:cTn>
                              </p:par>
                            </p:childTnLst>
                          </p:cTn>
                        </p:par>
                        <p:par>
                          <p:cTn id="44" fill="hold">
                            <p:stCondLst>
                              <p:cond delay="3500"/>
                            </p:stCondLst>
                            <p:childTnLst>
                              <p:par>
                                <p:cTn id="45" presetID="18" presetClass="entr" presetSubtype="6" fill="hold" grpId="0" nodeType="afterEffect">
                                  <p:stCondLst>
                                    <p:cond delay="0"/>
                                  </p:stCondLst>
                                  <p:childTnLst>
                                    <p:set>
                                      <p:cBhvr>
                                        <p:cTn id="46" dur="1" fill="hold">
                                          <p:stCondLst>
                                            <p:cond delay="0"/>
                                          </p:stCondLst>
                                        </p:cTn>
                                        <p:tgtEl>
                                          <p:spTgt spid="66"/>
                                        </p:tgtEl>
                                        <p:attrNameLst>
                                          <p:attrName>style.visibility</p:attrName>
                                        </p:attrNameLst>
                                      </p:cBhvr>
                                      <p:to>
                                        <p:strVal val="visible"/>
                                      </p:to>
                                    </p:set>
                                    <p:animEffect transition="in" filter="strips(downRight)">
                                      <p:cBhvr>
                                        <p:cTn id="47" dur="500"/>
                                        <p:tgtEl>
                                          <p:spTgt spid="66"/>
                                        </p:tgtEl>
                                      </p:cBhvr>
                                    </p:animEffect>
                                  </p:childTnLst>
                                </p:cTn>
                              </p:par>
                            </p:childTnLst>
                          </p:cTn>
                        </p:par>
                        <p:par>
                          <p:cTn id="48" fill="hold">
                            <p:stCondLst>
                              <p:cond delay="4000"/>
                            </p:stCondLst>
                            <p:childTnLst>
                              <p:par>
                                <p:cTn id="49" presetID="9" presetClass="entr" presetSubtype="0" fill="hold" nodeType="after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dissolve">
                                      <p:cBhvr>
                                        <p:cTn id="51" dur="500"/>
                                        <p:tgtEl>
                                          <p:spTgt spid="5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2">
                                            <p:txEl>
                                              <p:pRg st="0" end="0"/>
                                            </p:txEl>
                                          </p:spTgt>
                                        </p:tgtEl>
                                        <p:attrNameLst>
                                          <p:attrName>style.visibility</p:attrName>
                                        </p:attrNameLst>
                                      </p:cBhvr>
                                      <p:to>
                                        <p:strVal val="visible"/>
                                      </p:to>
                                    </p:set>
                                    <p:animEffect transition="in" filter="fade">
                                      <p:cBhvr>
                                        <p:cTn id="54" dur="500"/>
                                        <p:tgtEl>
                                          <p:spTgt spid="62">
                                            <p:txEl>
                                              <p:pRg st="0" end="0"/>
                                            </p:txEl>
                                          </p:spTgt>
                                        </p:tgtEl>
                                      </p:cBhvr>
                                    </p:animEffect>
                                  </p:childTnLst>
                                </p:cTn>
                              </p:par>
                            </p:childTnLst>
                          </p:cTn>
                        </p:par>
                        <p:par>
                          <p:cTn id="55" fill="hold">
                            <p:stCondLst>
                              <p:cond delay="4500"/>
                            </p:stCondLst>
                            <p:childTnLst>
                              <p:par>
                                <p:cTn id="56" presetID="18" presetClass="entr" presetSubtype="6" fill="hold" grpId="0" nodeType="after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strips(downRight)">
                                      <p:cBhvr>
                                        <p:cTn id="58"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build="p"/>
      <p:bldP spid="59" grpId="0" build="p"/>
      <p:bldP spid="60" grpId="0" build="p"/>
      <p:bldP spid="61" grpId="0" build="p"/>
      <p:bldP spid="62" grpId="0" build="p"/>
      <p:bldP spid="63" grpId="0"/>
      <p:bldP spid="64" grpId="0"/>
      <p:bldP spid="65" grpId="0"/>
      <p:bldP spid="66" grpId="0"/>
      <p:bldP spid="6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5"/>
          <p:cNvSpPr/>
          <p:nvPr/>
        </p:nvSpPr>
        <p:spPr bwMode="auto">
          <a:xfrm>
            <a:off x="4607826" y="4633809"/>
            <a:ext cx="3264230" cy="569236"/>
          </a:xfrm>
          <a:custGeom>
            <a:avLst/>
            <a:gdLst/>
            <a:ahLst/>
            <a:cxnLst/>
            <a:rect l="l" t="t" r="r" b="b"/>
            <a:pathLst>
              <a:path w="3265930" h="569236">
                <a:moveTo>
                  <a:pt x="0" y="0"/>
                </a:moveTo>
                <a:lnTo>
                  <a:pt x="2981312" y="0"/>
                </a:lnTo>
                <a:cubicBezTo>
                  <a:pt x="3138502" y="0"/>
                  <a:pt x="3265930" y="127428"/>
                  <a:pt x="3265930" y="284618"/>
                </a:cubicBezTo>
                <a:cubicBezTo>
                  <a:pt x="3265930" y="441808"/>
                  <a:pt x="3138502" y="569236"/>
                  <a:pt x="2981312" y="569236"/>
                </a:cubicBezTo>
                <a:lnTo>
                  <a:pt x="0" y="569236"/>
                </a:lnTo>
                <a:close/>
              </a:path>
            </a:pathLst>
          </a:custGeom>
          <a:solidFill>
            <a:schemeClr val="accent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6" name="圆角矩形 5"/>
          <p:cNvSpPr/>
          <p:nvPr/>
        </p:nvSpPr>
        <p:spPr bwMode="auto">
          <a:xfrm>
            <a:off x="4607826" y="2146505"/>
            <a:ext cx="3264230" cy="569236"/>
          </a:xfrm>
          <a:custGeom>
            <a:avLst/>
            <a:gdLst/>
            <a:ahLst/>
            <a:cxnLst/>
            <a:rect l="l" t="t" r="r" b="b"/>
            <a:pathLst>
              <a:path w="3265930" h="569236">
                <a:moveTo>
                  <a:pt x="0" y="0"/>
                </a:moveTo>
                <a:lnTo>
                  <a:pt x="2981312" y="0"/>
                </a:lnTo>
                <a:cubicBezTo>
                  <a:pt x="3138502" y="0"/>
                  <a:pt x="3265930" y="127428"/>
                  <a:pt x="3265930" y="284618"/>
                </a:cubicBezTo>
                <a:cubicBezTo>
                  <a:pt x="3265930" y="441808"/>
                  <a:pt x="3138502" y="569236"/>
                  <a:pt x="2981312" y="569236"/>
                </a:cubicBezTo>
                <a:lnTo>
                  <a:pt x="0" y="569236"/>
                </a:lnTo>
                <a:close/>
              </a:path>
            </a:pathLst>
          </a:cu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7" name="TextBox 6"/>
          <p:cNvSpPr txBox="1"/>
          <p:nvPr/>
        </p:nvSpPr>
        <p:spPr>
          <a:xfrm>
            <a:off x="5250442" y="2231068"/>
            <a:ext cx="1978998" cy="400110"/>
          </a:xfrm>
          <a:prstGeom prst="rect">
            <a:avLst/>
          </a:prstGeom>
          <a:noFill/>
        </p:spPr>
        <p:txBody>
          <a:bodyPr wrap="none" rtlCol="0">
            <a:spAutoFit/>
          </a:bodyPr>
          <a:lstStyle/>
          <a:p>
            <a:r>
              <a:rPr lang="zh-CN" altLang="en-US" sz="2000" dirty="0">
                <a:solidFill>
                  <a:schemeClr val="bg1"/>
                </a:solidFill>
                <a:latin typeface="+mj-ea"/>
                <a:ea typeface="+mj-ea"/>
              </a:rPr>
              <a:t>请输入您的标题</a:t>
            </a:r>
            <a:endParaRPr lang="zh-CN" altLang="en-US" sz="2000" dirty="0">
              <a:solidFill>
                <a:schemeClr val="bg1"/>
              </a:solidFill>
              <a:latin typeface="+mj-ea"/>
              <a:ea typeface="+mj-ea"/>
            </a:endParaRPr>
          </a:p>
        </p:txBody>
      </p:sp>
      <p:sp>
        <p:nvSpPr>
          <p:cNvPr id="8" name="空心弧 7"/>
          <p:cNvSpPr/>
          <p:nvPr/>
        </p:nvSpPr>
        <p:spPr bwMode="auto">
          <a:xfrm flipV="1">
            <a:off x="2209594" y="1700810"/>
            <a:ext cx="1459871" cy="1460631"/>
          </a:xfrm>
          <a:prstGeom prst="blockArc">
            <a:avLst>
              <a:gd name="adj1" fmla="val 5423681"/>
              <a:gd name="adj2" fmla="val 20860726"/>
              <a:gd name="adj3" fmla="val 17514"/>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0" name="空心弧 9"/>
          <p:cNvSpPr/>
          <p:nvPr/>
        </p:nvSpPr>
        <p:spPr bwMode="auto">
          <a:xfrm rot="10800000" flipV="1">
            <a:off x="3381241" y="1961482"/>
            <a:ext cx="1459871" cy="1460631"/>
          </a:xfrm>
          <a:prstGeom prst="blockArc">
            <a:avLst>
              <a:gd name="adj1" fmla="val 5423681"/>
              <a:gd name="adj2" fmla="val 20860726"/>
              <a:gd name="adj3" fmla="val 17514"/>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1" name="空心弧 10"/>
          <p:cNvSpPr/>
          <p:nvPr/>
        </p:nvSpPr>
        <p:spPr bwMode="auto">
          <a:xfrm rot="4631022" flipV="1">
            <a:off x="3414690" y="3173235"/>
            <a:ext cx="1460631" cy="1459871"/>
          </a:xfrm>
          <a:prstGeom prst="blockArc">
            <a:avLst>
              <a:gd name="adj1" fmla="val 10168821"/>
              <a:gd name="adj2" fmla="val 20860726"/>
              <a:gd name="adj3" fmla="val 17514"/>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2" name="空心弧 11"/>
          <p:cNvSpPr/>
          <p:nvPr/>
        </p:nvSpPr>
        <p:spPr bwMode="auto">
          <a:xfrm>
            <a:off x="2230927" y="4633811"/>
            <a:ext cx="1459871" cy="1460631"/>
          </a:xfrm>
          <a:prstGeom prst="blockArc">
            <a:avLst>
              <a:gd name="adj1" fmla="val 5423681"/>
              <a:gd name="adj2" fmla="val 20860726"/>
              <a:gd name="adj3" fmla="val 17514"/>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3" name="空心弧 12"/>
          <p:cNvSpPr/>
          <p:nvPr/>
        </p:nvSpPr>
        <p:spPr bwMode="auto">
          <a:xfrm rot="10800000">
            <a:off x="3402574" y="4373139"/>
            <a:ext cx="1459871" cy="1460631"/>
          </a:xfrm>
          <a:prstGeom prst="blockArc">
            <a:avLst>
              <a:gd name="adj1" fmla="val 5423681"/>
              <a:gd name="adj2" fmla="val 20860726"/>
              <a:gd name="adj3" fmla="val 17514"/>
            </a:avLst>
          </a:prstGeom>
          <a:solidFill>
            <a:schemeClr val="accent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4" name="TextBox 13"/>
          <p:cNvSpPr txBox="1"/>
          <p:nvPr/>
        </p:nvSpPr>
        <p:spPr>
          <a:xfrm>
            <a:off x="3873598" y="2346611"/>
            <a:ext cx="570693" cy="707886"/>
          </a:xfrm>
          <a:prstGeom prst="rect">
            <a:avLst/>
          </a:prstGeom>
          <a:noFill/>
        </p:spPr>
        <p:txBody>
          <a:bodyPr wrap="none" rtlCol="0">
            <a:spAutoFit/>
          </a:bodyPr>
          <a:lstStyle/>
          <a:p>
            <a:r>
              <a:rPr lang="en-US" altLang="zh-CN" sz="4000" b="1" dirty="0">
                <a:solidFill>
                  <a:schemeClr val="tx1">
                    <a:lumMod val="50000"/>
                    <a:lumOff val="50000"/>
                  </a:schemeClr>
                </a:solidFill>
                <a:latin typeface="+mn-ea"/>
              </a:rPr>
              <a:t>A</a:t>
            </a:r>
            <a:endParaRPr lang="zh-CN" altLang="en-US" sz="4000" b="1" dirty="0">
              <a:solidFill>
                <a:schemeClr val="tx1">
                  <a:lumMod val="50000"/>
                  <a:lumOff val="50000"/>
                </a:schemeClr>
              </a:solidFill>
              <a:latin typeface="+mn-ea"/>
            </a:endParaRPr>
          </a:p>
        </p:txBody>
      </p:sp>
      <p:sp>
        <p:nvSpPr>
          <p:cNvPr id="15" name="TextBox 14"/>
          <p:cNvSpPr txBox="1"/>
          <p:nvPr/>
        </p:nvSpPr>
        <p:spPr>
          <a:xfrm>
            <a:off x="3873598" y="4762265"/>
            <a:ext cx="535445" cy="707886"/>
          </a:xfrm>
          <a:prstGeom prst="rect">
            <a:avLst/>
          </a:prstGeom>
          <a:noFill/>
        </p:spPr>
        <p:txBody>
          <a:bodyPr wrap="none" rtlCol="0">
            <a:spAutoFit/>
          </a:bodyPr>
          <a:lstStyle/>
          <a:p>
            <a:r>
              <a:rPr lang="en-US" altLang="zh-CN" sz="4000" b="1" dirty="0">
                <a:solidFill>
                  <a:schemeClr val="tx1">
                    <a:lumMod val="50000"/>
                    <a:lumOff val="50000"/>
                  </a:schemeClr>
                </a:solidFill>
                <a:latin typeface="+mn-ea"/>
              </a:rPr>
              <a:t>B</a:t>
            </a:r>
            <a:endParaRPr lang="zh-CN" altLang="en-US" sz="4000" b="1" dirty="0">
              <a:solidFill>
                <a:schemeClr val="tx1">
                  <a:lumMod val="50000"/>
                  <a:lumOff val="50000"/>
                </a:schemeClr>
              </a:solidFill>
              <a:latin typeface="+mn-ea"/>
            </a:endParaRPr>
          </a:p>
        </p:txBody>
      </p:sp>
      <p:sp>
        <p:nvSpPr>
          <p:cNvPr id="16" name="TextBox 15"/>
          <p:cNvSpPr txBox="1"/>
          <p:nvPr/>
        </p:nvSpPr>
        <p:spPr>
          <a:xfrm>
            <a:off x="5018673" y="2882246"/>
            <a:ext cx="5179646" cy="1061829"/>
          </a:xfrm>
          <a:prstGeom prst="rect">
            <a:avLst/>
          </a:prstGeom>
          <a:noFill/>
        </p:spPr>
        <p:txBody>
          <a:bodyPr wrap="square" rtlCol="0">
            <a:spAutoFit/>
          </a:bodyPr>
          <a:lstStyle/>
          <a:p>
            <a:pPr>
              <a:lnSpc>
                <a:spcPct val="150000"/>
              </a:lnSpc>
            </a:pPr>
            <a:r>
              <a:rPr lang="zh-CN" altLang="en-US" sz="14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在此录入上述图表的综合描述说明，在此录入上述图表的综合描述说明。在此录入上述图表的综合描述说明，在此录入上述图表的综合描述说明。</a:t>
            </a:r>
            <a:endParaRPr lang="zh-CN" altLang="en-US" sz="1400" dirty="0">
              <a:solidFill>
                <a:schemeClr val="accent6"/>
              </a:solidFill>
              <a:latin typeface="+mn-ea"/>
            </a:endParaRPr>
          </a:p>
        </p:txBody>
      </p:sp>
      <p:sp>
        <p:nvSpPr>
          <p:cNvPr id="17" name="TextBox 16"/>
          <p:cNvSpPr txBox="1"/>
          <p:nvPr/>
        </p:nvSpPr>
        <p:spPr>
          <a:xfrm>
            <a:off x="5018673" y="5180756"/>
            <a:ext cx="5179646" cy="1061829"/>
          </a:xfrm>
          <a:prstGeom prst="rect">
            <a:avLst/>
          </a:prstGeom>
          <a:noFill/>
        </p:spPr>
        <p:txBody>
          <a:bodyPr wrap="square" rtlCol="0">
            <a:spAutoFit/>
          </a:bodyPr>
          <a:lstStyle/>
          <a:p>
            <a:pPr>
              <a:lnSpc>
                <a:spcPct val="150000"/>
              </a:lnSpc>
            </a:pPr>
            <a:r>
              <a:rPr lang="zh-CN" altLang="en-US" sz="1400" dirty="0">
                <a:solidFill>
                  <a:schemeClr val="tx1">
                    <a:lumMod val="50000"/>
                    <a:lumOff val="50000"/>
                  </a:schemeClr>
                </a:solidFill>
                <a:sym typeface="微软雅黑" panose="020B0503020204020204" charset="-122"/>
              </a:rPr>
              <a:t>在此录入上述图表的综合描述说明，在此录入上述图表的综合描述说明。在此录入上述图表的综合描述说明，在此录入上述图表的综合描述说明。</a:t>
            </a:r>
            <a:endParaRPr lang="zh-CN" altLang="en-US" sz="1400" dirty="0">
              <a:solidFill>
                <a:schemeClr val="accent6"/>
              </a:solidFill>
              <a:latin typeface="+mn-ea"/>
            </a:endParaRPr>
          </a:p>
        </p:txBody>
      </p:sp>
      <p:sp>
        <p:nvSpPr>
          <p:cNvPr id="18" name="TextBox 17"/>
          <p:cNvSpPr txBox="1"/>
          <p:nvPr/>
        </p:nvSpPr>
        <p:spPr>
          <a:xfrm>
            <a:off x="5250442" y="4728608"/>
            <a:ext cx="1978998" cy="400110"/>
          </a:xfrm>
          <a:prstGeom prst="rect">
            <a:avLst/>
          </a:prstGeom>
          <a:noFill/>
        </p:spPr>
        <p:txBody>
          <a:bodyPr wrap="none" rtlCol="0">
            <a:spAutoFit/>
          </a:bodyPr>
          <a:lstStyle/>
          <a:p>
            <a:r>
              <a:rPr lang="zh-CN" altLang="en-US" sz="2000" dirty="0">
                <a:solidFill>
                  <a:schemeClr val="bg1"/>
                </a:solidFill>
                <a:latin typeface="+mj-ea"/>
                <a:ea typeface="+mj-ea"/>
              </a:rPr>
              <a:t>请输入您的标题</a:t>
            </a:r>
            <a:endParaRPr lang="zh-CN" altLang="en-US" sz="2000" dirty="0">
              <a:solidFill>
                <a:schemeClr val="bg1"/>
              </a:solidFill>
              <a:latin typeface="+mj-ea"/>
              <a:ea typeface="+mj-ea"/>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up)">
                                      <p:cBhvr>
                                        <p:cTn id="15" dur="500"/>
                                        <p:tgtEl>
                                          <p:spTgt spid="11"/>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up)">
                                      <p:cBhvr>
                                        <p:cTn id="19" dur="500"/>
                                        <p:tgtEl>
                                          <p:spTgt spid="13"/>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right)">
                                      <p:cBhvr>
                                        <p:cTn id="23" dur="500"/>
                                        <p:tgtEl>
                                          <p:spTgt spid="12"/>
                                        </p:tgtEl>
                                      </p:cBhvr>
                                    </p:animEffect>
                                  </p:childTnLst>
                                </p:cTn>
                              </p:par>
                            </p:childTnLst>
                          </p:cTn>
                        </p:par>
                        <p:par>
                          <p:cTn id="24" fill="hold">
                            <p:stCondLst>
                              <p:cond delay="2500"/>
                            </p:stCondLst>
                            <p:childTnLst>
                              <p:par>
                                <p:cTn id="25" presetID="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0-#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par>
                          <p:cTn id="33" fill="hold">
                            <p:stCondLst>
                              <p:cond delay="3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7"/>
                                        </p:tgtEl>
                                        <p:attrNameLst>
                                          <p:attrName>style.visibility</p:attrName>
                                        </p:attrNameLst>
                                      </p:cBhvr>
                                      <p:to>
                                        <p:strVal val="visible"/>
                                      </p:to>
                                    </p:set>
                                    <p:anim calcmode="lin" valueType="num">
                                      <p:cBhvr>
                                        <p:cTn id="36" dur="3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7" dur="300" fill="hold"/>
                                        <p:tgtEl>
                                          <p:spTgt spid="7"/>
                                        </p:tgtEl>
                                        <p:attrNameLst>
                                          <p:attrName>ppt_y</p:attrName>
                                        </p:attrNameLst>
                                      </p:cBhvr>
                                      <p:tavLst>
                                        <p:tav tm="0">
                                          <p:val>
                                            <p:strVal val="#ppt_y"/>
                                          </p:val>
                                        </p:tav>
                                        <p:tav tm="100000">
                                          <p:val>
                                            <p:strVal val="#ppt_y"/>
                                          </p:val>
                                        </p:tav>
                                      </p:tavLst>
                                    </p:anim>
                                    <p:anim calcmode="lin" valueType="num">
                                      <p:cBhvr>
                                        <p:cTn id="38" dur="3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39" dur="3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40" dur="300" tmFilter="0,0; .5, 1; 1, 1"/>
                                        <p:tgtEl>
                                          <p:spTgt spid="7"/>
                                        </p:tgtEl>
                                      </p:cBhvr>
                                    </p:animEffect>
                                  </p:childTnLst>
                                </p:cTn>
                              </p:par>
                            </p:childTnLst>
                          </p:cTn>
                        </p:par>
                        <p:par>
                          <p:cTn id="41" fill="hold">
                            <p:stCondLst>
                              <p:cond delay="3980"/>
                            </p:stCondLst>
                            <p:childTnLst>
                              <p:par>
                                <p:cTn id="42" presetID="42" presetClass="entr" presetSubtype="0"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anim calcmode="lin" valueType="num">
                                      <p:cBhvr>
                                        <p:cTn id="45" dur="500" fill="hold"/>
                                        <p:tgtEl>
                                          <p:spTgt spid="16"/>
                                        </p:tgtEl>
                                        <p:attrNameLst>
                                          <p:attrName>ppt_x</p:attrName>
                                        </p:attrNameLst>
                                      </p:cBhvr>
                                      <p:tavLst>
                                        <p:tav tm="0">
                                          <p:val>
                                            <p:strVal val="#ppt_x"/>
                                          </p:val>
                                        </p:tav>
                                        <p:tav tm="100000">
                                          <p:val>
                                            <p:strVal val="#ppt_x"/>
                                          </p:val>
                                        </p:tav>
                                      </p:tavLst>
                                    </p:anim>
                                    <p:anim calcmode="lin" valueType="num">
                                      <p:cBhvr>
                                        <p:cTn id="46" dur="500" fill="hold"/>
                                        <p:tgtEl>
                                          <p:spTgt spid="16"/>
                                        </p:tgtEl>
                                        <p:attrNameLst>
                                          <p:attrName>ppt_y</p:attrName>
                                        </p:attrNameLst>
                                      </p:cBhvr>
                                      <p:tavLst>
                                        <p:tav tm="0">
                                          <p:val>
                                            <p:strVal val="#ppt_y+.1"/>
                                          </p:val>
                                        </p:tav>
                                        <p:tav tm="100000">
                                          <p:val>
                                            <p:strVal val="#ppt_y"/>
                                          </p:val>
                                        </p:tav>
                                      </p:tavLst>
                                    </p:anim>
                                  </p:childTnLst>
                                </p:cTn>
                              </p:par>
                            </p:childTnLst>
                          </p:cTn>
                        </p:par>
                        <p:par>
                          <p:cTn id="47" fill="hold">
                            <p:stCondLst>
                              <p:cond delay="4480"/>
                            </p:stCondLst>
                            <p:childTnLst>
                              <p:par>
                                <p:cTn id="48" presetID="2" presetClass="entr" presetSubtype="8"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0-#ppt_w/2"/>
                                          </p:val>
                                        </p:tav>
                                        <p:tav tm="100000">
                                          <p:val>
                                            <p:strVal val="#ppt_x"/>
                                          </p:val>
                                        </p:tav>
                                      </p:tavLst>
                                    </p:anim>
                                    <p:anim calcmode="lin" valueType="num">
                                      <p:cBhvr additive="base">
                                        <p:cTn id="51" dur="500" fill="hold"/>
                                        <p:tgtEl>
                                          <p:spTgt spid="15"/>
                                        </p:tgtEl>
                                        <p:attrNameLst>
                                          <p:attrName>ppt_y</p:attrName>
                                        </p:attrNameLst>
                                      </p:cBhvr>
                                      <p:tavLst>
                                        <p:tav tm="0">
                                          <p:val>
                                            <p:strVal val="#ppt_y"/>
                                          </p:val>
                                        </p:tav>
                                        <p:tav tm="100000">
                                          <p:val>
                                            <p:strVal val="#ppt_y"/>
                                          </p:val>
                                        </p:tav>
                                      </p:tavLst>
                                    </p:anim>
                                  </p:childTnLst>
                                </p:cTn>
                              </p:par>
                            </p:childTnLst>
                          </p:cTn>
                        </p:par>
                        <p:par>
                          <p:cTn id="52" fill="hold">
                            <p:stCondLst>
                              <p:cond delay="4980"/>
                            </p:stCondLst>
                            <p:childTnLst>
                              <p:par>
                                <p:cTn id="53" presetID="22" presetClass="entr" presetSubtype="8" fill="hold" grpId="0" nodeType="after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wipe(left)">
                                      <p:cBhvr>
                                        <p:cTn id="55" dur="500"/>
                                        <p:tgtEl>
                                          <p:spTgt spid="5"/>
                                        </p:tgtEl>
                                      </p:cBhvr>
                                    </p:animEffect>
                                  </p:childTnLst>
                                </p:cTn>
                              </p:par>
                            </p:childTnLst>
                          </p:cTn>
                        </p:par>
                        <p:par>
                          <p:cTn id="56" fill="hold">
                            <p:stCondLst>
                              <p:cond delay="5480"/>
                            </p:stCondLst>
                            <p:childTnLst>
                              <p:par>
                                <p:cTn id="57" presetID="41" presetClass="entr" presetSubtype="0" fill="hold" grpId="0" nodeType="afterEffect">
                                  <p:stCondLst>
                                    <p:cond delay="0"/>
                                  </p:stCondLst>
                                  <p:iterate type="lt">
                                    <p:tmPct val="10000"/>
                                  </p:iterate>
                                  <p:childTnLst>
                                    <p:set>
                                      <p:cBhvr>
                                        <p:cTn id="58" dur="1" fill="hold">
                                          <p:stCondLst>
                                            <p:cond delay="0"/>
                                          </p:stCondLst>
                                        </p:cTn>
                                        <p:tgtEl>
                                          <p:spTgt spid="18"/>
                                        </p:tgtEl>
                                        <p:attrNameLst>
                                          <p:attrName>style.visibility</p:attrName>
                                        </p:attrNameLst>
                                      </p:cBhvr>
                                      <p:to>
                                        <p:strVal val="visible"/>
                                      </p:to>
                                    </p:set>
                                    <p:anim calcmode="lin" valueType="num">
                                      <p:cBhvr>
                                        <p:cTn id="59" dur="3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60" dur="300" fill="hold"/>
                                        <p:tgtEl>
                                          <p:spTgt spid="18"/>
                                        </p:tgtEl>
                                        <p:attrNameLst>
                                          <p:attrName>ppt_y</p:attrName>
                                        </p:attrNameLst>
                                      </p:cBhvr>
                                      <p:tavLst>
                                        <p:tav tm="0">
                                          <p:val>
                                            <p:strVal val="#ppt_y"/>
                                          </p:val>
                                        </p:tav>
                                        <p:tav tm="100000">
                                          <p:val>
                                            <p:strVal val="#ppt_y"/>
                                          </p:val>
                                        </p:tav>
                                      </p:tavLst>
                                    </p:anim>
                                    <p:anim calcmode="lin" valueType="num">
                                      <p:cBhvr>
                                        <p:cTn id="61" dur="3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62" dur="3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63" dur="300" tmFilter="0,0; .5, 1; 1, 1"/>
                                        <p:tgtEl>
                                          <p:spTgt spid="18"/>
                                        </p:tgtEl>
                                      </p:cBhvr>
                                    </p:animEffect>
                                  </p:childTnLst>
                                </p:cTn>
                              </p:par>
                            </p:childTnLst>
                          </p:cTn>
                        </p:par>
                        <p:par>
                          <p:cTn id="64" fill="hold">
                            <p:stCondLst>
                              <p:cond delay="5960"/>
                            </p:stCondLst>
                            <p:childTnLst>
                              <p:par>
                                <p:cTn id="65" presetID="42"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anim calcmode="lin" valueType="num">
                                      <p:cBhvr>
                                        <p:cTn id="68" dur="500" fill="hold"/>
                                        <p:tgtEl>
                                          <p:spTgt spid="17"/>
                                        </p:tgtEl>
                                        <p:attrNameLst>
                                          <p:attrName>ppt_x</p:attrName>
                                        </p:attrNameLst>
                                      </p:cBhvr>
                                      <p:tavLst>
                                        <p:tav tm="0">
                                          <p:val>
                                            <p:strVal val="#ppt_x"/>
                                          </p:val>
                                        </p:tav>
                                        <p:tav tm="100000">
                                          <p:val>
                                            <p:strVal val="#ppt_x"/>
                                          </p:val>
                                        </p:tav>
                                      </p:tavLst>
                                    </p:anim>
                                    <p:anim calcmode="lin" valueType="num">
                                      <p:cBhvr>
                                        <p:cTn id="69"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animBg="1"/>
      <p:bldP spid="10" grpId="0" animBg="1"/>
      <p:bldP spid="11" grpId="0" animBg="1"/>
      <p:bldP spid="12" grpId="0" animBg="1"/>
      <p:bldP spid="13" grpId="0" animBg="1"/>
      <p:bldP spid="14" grpId="0"/>
      <p:bldP spid="15" grpId="0"/>
      <p:bldP spid="16" grpId="0"/>
      <p:bldP spid="17" grpId="0"/>
      <p:bldP spid="1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hape 6891"/>
          <p:cNvSpPr/>
          <p:nvPr/>
        </p:nvSpPr>
        <p:spPr>
          <a:xfrm flipH="1">
            <a:off x="7038108" y="2643773"/>
            <a:ext cx="1362349" cy="1362320"/>
          </a:xfrm>
          <a:custGeom>
            <a:avLst/>
            <a:gdLst/>
            <a:ahLst/>
            <a:cxnLst>
              <a:cxn ang="0">
                <a:pos x="wd2" y="hd2"/>
              </a:cxn>
              <a:cxn ang="5400000">
                <a:pos x="wd2" y="hd2"/>
              </a:cxn>
              <a:cxn ang="10800000">
                <a:pos x="wd2" y="hd2"/>
              </a:cxn>
              <a:cxn ang="16200000">
                <a:pos x="wd2" y="hd2"/>
              </a:cxn>
            </a:cxnLst>
            <a:rect l="0" t="0" r="r" b="b"/>
            <a:pathLst>
              <a:path w="21600" h="21600" extrusionOk="0">
                <a:moveTo>
                  <a:pt x="13507" y="0"/>
                </a:moveTo>
                <a:cubicBezTo>
                  <a:pt x="0" y="0"/>
                  <a:pt x="0" y="0"/>
                  <a:pt x="0" y="0"/>
                </a:cubicBezTo>
                <a:cubicBezTo>
                  <a:pt x="0" y="13507"/>
                  <a:pt x="0" y="13507"/>
                  <a:pt x="0" y="13507"/>
                </a:cubicBezTo>
                <a:cubicBezTo>
                  <a:pt x="0" y="17978"/>
                  <a:pt x="3622" y="21600"/>
                  <a:pt x="8112" y="21600"/>
                </a:cubicBezTo>
                <a:cubicBezTo>
                  <a:pt x="21600" y="21600"/>
                  <a:pt x="21600" y="21600"/>
                  <a:pt x="21600" y="21600"/>
                </a:cubicBezTo>
                <a:cubicBezTo>
                  <a:pt x="21600" y="8112"/>
                  <a:pt x="21600" y="8112"/>
                  <a:pt x="21600" y="8112"/>
                </a:cubicBezTo>
                <a:cubicBezTo>
                  <a:pt x="21600" y="3622"/>
                  <a:pt x="17978" y="0"/>
                  <a:pt x="13507" y="0"/>
                </a:cubicBezTo>
                <a:close/>
              </a:path>
            </a:pathLst>
          </a:custGeom>
          <a:solidFill>
            <a:srgbClr val="E0E0E0">
              <a:alpha val="15000"/>
            </a:srgbClr>
          </a:solidFill>
          <a:ln>
            <a:round/>
          </a:ln>
        </p:spPr>
        <p:txBody>
          <a:bodyPr lIns="0" tIns="0" rIns="0" bIns="0"/>
          <a:lstStyle/>
          <a:p>
            <a:pPr lvl="0">
              <a:buClrTx/>
            </a:pPr>
            <a:endParaRPr>
              <a:latin typeface="+mn-ea"/>
              <a:cs typeface="+mn-ea"/>
            </a:endParaRPr>
          </a:p>
        </p:txBody>
      </p:sp>
      <p:sp>
        <p:nvSpPr>
          <p:cNvPr id="24" name="Shape 6892"/>
          <p:cNvSpPr/>
          <p:nvPr/>
        </p:nvSpPr>
        <p:spPr>
          <a:xfrm flipH="1">
            <a:off x="7791125" y="1175324"/>
            <a:ext cx="656966" cy="656951"/>
          </a:xfrm>
          <a:custGeom>
            <a:avLst/>
            <a:gdLst/>
            <a:ahLst/>
            <a:cxnLst>
              <a:cxn ang="0">
                <a:pos x="wd2" y="hd2"/>
              </a:cxn>
              <a:cxn ang="5400000">
                <a:pos x="wd2" y="hd2"/>
              </a:cxn>
              <a:cxn ang="10800000">
                <a:pos x="wd2" y="hd2"/>
              </a:cxn>
              <a:cxn ang="16200000">
                <a:pos x="wd2" y="hd2"/>
              </a:cxn>
            </a:cxnLst>
            <a:rect l="0" t="0" r="r" b="b"/>
            <a:pathLst>
              <a:path w="21600" h="21600" extrusionOk="0">
                <a:moveTo>
                  <a:pt x="13507" y="0"/>
                </a:moveTo>
                <a:cubicBezTo>
                  <a:pt x="0" y="0"/>
                  <a:pt x="0" y="0"/>
                  <a:pt x="0" y="0"/>
                </a:cubicBezTo>
                <a:cubicBezTo>
                  <a:pt x="0" y="13507"/>
                  <a:pt x="0" y="13507"/>
                  <a:pt x="0" y="13507"/>
                </a:cubicBezTo>
                <a:cubicBezTo>
                  <a:pt x="0" y="17978"/>
                  <a:pt x="3622" y="21600"/>
                  <a:pt x="8112" y="21600"/>
                </a:cubicBezTo>
                <a:cubicBezTo>
                  <a:pt x="21600" y="21600"/>
                  <a:pt x="21600" y="21600"/>
                  <a:pt x="21600" y="21600"/>
                </a:cubicBezTo>
                <a:cubicBezTo>
                  <a:pt x="21600" y="8112"/>
                  <a:pt x="21600" y="8112"/>
                  <a:pt x="21600" y="8112"/>
                </a:cubicBezTo>
                <a:cubicBezTo>
                  <a:pt x="21600" y="3622"/>
                  <a:pt x="17978" y="0"/>
                  <a:pt x="13507" y="0"/>
                </a:cubicBezTo>
                <a:close/>
              </a:path>
            </a:pathLst>
          </a:custGeom>
          <a:solidFill>
            <a:srgbClr val="E0E0E0">
              <a:alpha val="15000"/>
            </a:srgbClr>
          </a:solidFill>
          <a:ln>
            <a:round/>
          </a:ln>
        </p:spPr>
        <p:txBody>
          <a:bodyPr lIns="0" tIns="0" rIns="0" bIns="0"/>
          <a:lstStyle/>
          <a:p>
            <a:pPr lvl="0">
              <a:buClrTx/>
            </a:pPr>
            <a:endParaRPr>
              <a:latin typeface="+mn-ea"/>
              <a:cs typeface="+mn-ea"/>
            </a:endParaRPr>
          </a:p>
        </p:txBody>
      </p:sp>
      <p:sp>
        <p:nvSpPr>
          <p:cNvPr id="25" name="Shape 6914"/>
          <p:cNvSpPr/>
          <p:nvPr/>
        </p:nvSpPr>
        <p:spPr>
          <a:xfrm>
            <a:off x="3862138" y="1455423"/>
            <a:ext cx="2365588" cy="2150175"/>
          </a:xfrm>
          <a:custGeom>
            <a:avLst/>
            <a:gdLst/>
            <a:ahLst/>
            <a:cxnLst>
              <a:cxn ang="0">
                <a:pos x="wd2" y="hd2"/>
              </a:cxn>
              <a:cxn ang="5400000">
                <a:pos x="wd2" y="hd2"/>
              </a:cxn>
              <a:cxn ang="10800000">
                <a:pos x="wd2" y="hd2"/>
              </a:cxn>
              <a:cxn ang="16200000">
                <a:pos x="wd2" y="hd2"/>
              </a:cxn>
            </a:cxnLst>
            <a:rect l="0" t="0" r="r" b="b"/>
            <a:pathLst>
              <a:path w="21600" h="21600" extrusionOk="0">
                <a:moveTo>
                  <a:pt x="3095" y="18391"/>
                </a:moveTo>
                <a:cubicBezTo>
                  <a:pt x="2131" y="18465"/>
                  <a:pt x="1144" y="18588"/>
                  <a:pt x="224" y="18761"/>
                </a:cubicBezTo>
                <a:cubicBezTo>
                  <a:pt x="90" y="19699"/>
                  <a:pt x="22" y="20637"/>
                  <a:pt x="0" y="21600"/>
                </a:cubicBezTo>
                <a:cubicBezTo>
                  <a:pt x="3701" y="21600"/>
                  <a:pt x="3701" y="21600"/>
                  <a:pt x="3701" y="21600"/>
                </a:cubicBezTo>
                <a:cubicBezTo>
                  <a:pt x="4060" y="20168"/>
                  <a:pt x="5249" y="19156"/>
                  <a:pt x="6639" y="19156"/>
                </a:cubicBezTo>
                <a:cubicBezTo>
                  <a:pt x="8030" y="19156"/>
                  <a:pt x="9219" y="20168"/>
                  <a:pt x="9600" y="21600"/>
                </a:cubicBezTo>
                <a:cubicBezTo>
                  <a:pt x="10273" y="21600"/>
                  <a:pt x="10273" y="21600"/>
                  <a:pt x="10273" y="21600"/>
                </a:cubicBezTo>
                <a:cubicBezTo>
                  <a:pt x="10295" y="20711"/>
                  <a:pt x="10430" y="19847"/>
                  <a:pt x="10654" y="18983"/>
                </a:cubicBezTo>
                <a:cubicBezTo>
                  <a:pt x="11125" y="17206"/>
                  <a:pt x="12045" y="15552"/>
                  <a:pt x="13279" y="14268"/>
                </a:cubicBezTo>
                <a:cubicBezTo>
                  <a:pt x="14467" y="12960"/>
                  <a:pt x="16015" y="12096"/>
                  <a:pt x="17675" y="11602"/>
                </a:cubicBezTo>
                <a:cubicBezTo>
                  <a:pt x="18258" y="11454"/>
                  <a:pt x="18841" y="11380"/>
                  <a:pt x="19447" y="11331"/>
                </a:cubicBezTo>
                <a:cubicBezTo>
                  <a:pt x="19447" y="9183"/>
                  <a:pt x="19447" y="9183"/>
                  <a:pt x="19447" y="9183"/>
                </a:cubicBezTo>
                <a:cubicBezTo>
                  <a:pt x="19828" y="9109"/>
                  <a:pt x="19828" y="9109"/>
                  <a:pt x="19828" y="9109"/>
                </a:cubicBezTo>
                <a:cubicBezTo>
                  <a:pt x="20860" y="8912"/>
                  <a:pt x="21600" y="7949"/>
                  <a:pt x="21600" y="6764"/>
                </a:cubicBezTo>
                <a:cubicBezTo>
                  <a:pt x="21600" y="5579"/>
                  <a:pt x="20860" y="4592"/>
                  <a:pt x="19828" y="4394"/>
                </a:cubicBezTo>
                <a:cubicBezTo>
                  <a:pt x="19447" y="4320"/>
                  <a:pt x="19447" y="4320"/>
                  <a:pt x="19447" y="4320"/>
                </a:cubicBezTo>
                <a:cubicBezTo>
                  <a:pt x="19447" y="0"/>
                  <a:pt x="19447" y="0"/>
                  <a:pt x="19447" y="0"/>
                </a:cubicBezTo>
                <a:cubicBezTo>
                  <a:pt x="18931" y="25"/>
                  <a:pt x="18437" y="49"/>
                  <a:pt x="17921" y="123"/>
                </a:cubicBezTo>
                <a:cubicBezTo>
                  <a:pt x="17720" y="1185"/>
                  <a:pt x="17563" y="2197"/>
                  <a:pt x="17450" y="3259"/>
                </a:cubicBezTo>
                <a:cubicBezTo>
                  <a:pt x="15880" y="3579"/>
                  <a:pt x="15880" y="3579"/>
                  <a:pt x="15880" y="3579"/>
                </a:cubicBezTo>
                <a:cubicBezTo>
                  <a:pt x="14355" y="4098"/>
                  <a:pt x="14355" y="4098"/>
                  <a:pt x="14355" y="4098"/>
                </a:cubicBezTo>
                <a:cubicBezTo>
                  <a:pt x="13817" y="3209"/>
                  <a:pt x="13234" y="2370"/>
                  <a:pt x="12628" y="1555"/>
                </a:cubicBezTo>
                <a:cubicBezTo>
                  <a:pt x="11080" y="2197"/>
                  <a:pt x="9622" y="3110"/>
                  <a:pt x="8277" y="4172"/>
                </a:cubicBezTo>
                <a:cubicBezTo>
                  <a:pt x="8568" y="5159"/>
                  <a:pt x="8905" y="6171"/>
                  <a:pt x="9286" y="7134"/>
                </a:cubicBezTo>
                <a:cubicBezTo>
                  <a:pt x="8882" y="7529"/>
                  <a:pt x="8456" y="7875"/>
                  <a:pt x="8075" y="8294"/>
                </a:cubicBezTo>
                <a:cubicBezTo>
                  <a:pt x="7716" y="8714"/>
                  <a:pt x="7312" y="9109"/>
                  <a:pt x="6976" y="9578"/>
                </a:cubicBezTo>
                <a:cubicBezTo>
                  <a:pt x="6123" y="9134"/>
                  <a:pt x="5226" y="8714"/>
                  <a:pt x="4329" y="8319"/>
                </a:cubicBezTo>
                <a:cubicBezTo>
                  <a:pt x="3297" y="9751"/>
                  <a:pt x="2422" y="11331"/>
                  <a:pt x="1750" y="12985"/>
                </a:cubicBezTo>
                <a:cubicBezTo>
                  <a:pt x="2490" y="13701"/>
                  <a:pt x="3230" y="14367"/>
                  <a:pt x="3993" y="15009"/>
                </a:cubicBezTo>
                <a:cubicBezTo>
                  <a:pt x="3746" y="15552"/>
                  <a:pt x="3634" y="16120"/>
                  <a:pt x="3454" y="16663"/>
                </a:cubicBezTo>
                <a:cubicBezTo>
                  <a:pt x="3275" y="17231"/>
                  <a:pt x="3207" y="17798"/>
                  <a:pt x="3095" y="18391"/>
                </a:cubicBezTo>
                <a:close/>
              </a:path>
            </a:pathLst>
          </a:custGeom>
          <a:solidFill>
            <a:schemeClr val="accent1"/>
          </a:solidFill>
          <a:ln>
            <a:round/>
          </a:ln>
        </p:spPr>
        <p:txBody>
          <a:bodyPr lIns="0" tIns="0" rIns="0" bIns="0"/>
          <a:lstStyle/>
          <a:p>
            <a:pPr defTabSz="575945">
              <a:defRPr sz="1200">
                <a:uFillTx/>
                <a:latin typeface="Helvetica"/>
                <a:ea typeface="Helvetica"/>
                <a:cs typeface="Helvetica"/>
                <a:sym typeface="Helvetica"/>
              </a:defRPr>
            </a:pPr>
            <a:endParaRPr sz="1200">
              <a:latin typeface="+mn-ea"/>
              <a:cs typeface="+mn-ea"/>
            </a:endParaRPr>
          </a:p>
        </p:txBody>
      </p:sp>
      <p:sp>
        <p:nvSpPr>
          <p:cNvPr id="26" name="Shape 6915"/>
          <p:cNvSpPr/>
          <p:nvPr/>
        </p:nvSpPr>
        <p:spPr>
          <a:xfrm>
            <a:off x="6089277" y="1455421"/>
            <a:ext cx="2145097" cy="2386045"/>
          </a:xfrm>
          <a:custGeom>
            <a:avLst/>
            <a:gdLst/>
            <a:ahLst/>
            <a:cxnLst>
              <a:cxn ang="0">
                <a:pos x="wd2" y="hd2"/>
              </a:cxn>
              <a:cxn ang="5400000">
                <a:pos x="wd2" y="hd2"/>
              </a:cxn>
              <a:cxn ang="10800000">
                <a:pos x="wd2" y="hd2"/>
              </a:cxn>
              <a:cxn ang="16200000">
                <a:pos x="wd2" y="hd2"/>
              </a:cxn>
            </a:cxnLst>
            <a:rect l="0" t="0" r="r" b="b"/>
            <a:pathLst>
              <a:path w="21600" h="21600" extrusionOk="0">
                <a:moveTo>
                  <a:pt x="0" y="3181"/>
                </a:moveTo>
                <a:cubicBezTo>
                  <a:pt x="1410" y="3559"/>
                  <a:pt x="2375" y="4738"/>
                  <a:pt x="2375" y="6095"/>
                </a:cubicBezTo>
                <a:cubicBezTo>
                  <a:pt x="2375" y="7452"/>
                  <a:pt x="1410" y="8609"/>
                  <a:pt x="0" y="9009"/>
                </a:cubicBezTo>
                <a:cubicBezTo>
                  <a:pt x="0" y="10188"/>
                  <a:pt x="0" y="10188"/>
                  <a:pt x="0" y="10188"/>
                </a:cubicBezTo>
                <a:cubicBezTo>
                  <a:pt x="866" y="10233"/>
                  <a:pt x="1732" y="10344"/>
                  <a:pt x="2573" y="10566"/>
                </a:cubicBezTo>
                <a:cubicBezTo>
                  <a:pt x="4379" y="11034"/>
                  <a:pt x="6037" y="11946"/>
                  <a:pt x="7324" y="13169"/>
                </a:cubicBezTo>
                <a:cubicBezTo>
                  <a:pt x="8635" y="14370"/>
                  <a:pt x="9501" y="15883"/>
                  <a:pt x="9971" y="17529"/>
                </a:cubicBezTo>
                <a:cubicBezTo>
                  <a:pt x="10120" y="18130"/>
                  <a:pt x="10219" y="18753"/>
                  <a:pt x="10268" y="19375"/>
                </a:cubicBezTo>
                <a:cubicBezTo>
                  <a:pt x="12767" y="19375"/>
                  <a:pt x="12767" y="19375"/>
                  <a:pt x="12767" y="19375"/>
                </a:cubicBezTo>
                <a:cubicBezTo>
                  <a:pt x="12841" y="19754"/>
                  <a:pt x="12841" y="19754"/>
                  <a:pt x="12841" y="19754"/>
                </a:cubicBezTo>
                <a:cubicBezTo>
                  <a:pt x="13014" y="20821"/>
                  <a:pt x="14029" y="21600"/>
                  <a:pt x="15216" y="21600"/>
                </a:cubicBezTo>
                <a:cubicBezTo>
                  <a:pt x="16404" y="21600"/>
                  <a:pt x="17394" y="20821"/>
                  <a:pt x="17592" y="19776"/>
                </a:cubicBezTo>
                <a:cubicBezTo>
                  <a:pt x="17641" y="19375"/>
                  <a:pt x="17641" y="19375"/>
                  <a:pt x="17641" y="19375"/>
                </a:cubicBezTo>
                <a:cubicBezTo>
                  <a:pt x="21600" y="19375"/>
                  <a:pt x="21600" y="19375"/>
                  <a:pt x="21600" y="19375"/>
                </a:cubicBezTo>
                <a:cubicBezTo>
                  <a:pt x="21600" y="18842"/>
                  <a:pt x="21551" y="18308"/>
                  <a:pt x="21476" y="17774"/>
                </a:cubicBezTo>
                <a:cubicBezTo>
                  <a:pt x="20437" y="17596"/>
                  <a:pt x="19423" y="17418"/>
                  <a:pt x="18359" y="17307"/>
                </a:cubicBezTo>
                <a:cubicBezTo>
                  <a:pt x="18012" y="15750"/>
                  <a:pt x="18012" y="15750"/>
                  <a:pt x="18012" y="15750"/>
                </a:cubicBezTo>
                <a:cubicBezTo>
                  <a:pt x="17518" y="14237"/>
                  <a:pt x="17518" y="14237"/>
                  <a:pt x="17518" y="14237"/>
                </a:cubicBezTo>
                <a:cubicBezTo>
                  <a:pt x="18408" y="13703"/>
                  <a:pt x="19225" y="13125"/>
                  <a:pt x="20066" y="12524"/>
                </a:cubicBezTo>
                <a:cubicBezTo>
                  <a:pt x="19423" y="10989"/>
                  <a:pt x="18482" y="9543"/>
                  <a:pt x="17443" y="8208"/>
                </a:cubicBezTo>
                <a:cubicBezTo>
                  <a:pt x="16429" y="8498"/>
                  <a:pt x="15414" y="8854"/>
                  <a:pt x="14449" y="9209"/>
                </a:cubicBezTo>
                <a:cubicBezTo>
                  <a:pt x="14078" y="8809"/>
                  <a:pt x="13732" y="8386"/>
                  <a:pt x="13287" y="8008"/>
                </a:cubicBezTo>
                <a:cubicBezTo>
                  <a:pt x="12866" y="7652"/>
                  <a:pt x="12470" y="7252"/>
                  <a:pt x="12000" y="6918"/>
                </a:cubicBezTo>
                <a:cubicBezTo>
                  <a:pt x="12470" y="6073"/>
                  <a:pt x="12891" y="5183"/>
                  <a:pt x="13262" y="4293"/>
                </a:cubicBezTo>
                <a:cubicBezTo>
                  <a:pt x="11827" y="3270"/>
                  <a:pt x="10268" y="2402"/>
                  <a:pt x="8586" y="1735"/>
                </a:cubicBezTo>
                <a:cubicBezTo>
                  <a:pt x="7868" y="2469"/>
                  <a:pt x="7200" y="3203"/>
                  <a:pt x="6581" y="3960"/>
                </a:cubicBezTo>
                <a:cubicBezTo>
                  <a:pt x="6037" y="3737"/>
                  <a:pt x="5468" y="3604"/>
                  <a:pt x="4899" y="3426"/>
                </a:cubicBezTo>
                <a:cubicBezTo>
                  <a:pt x="4355" y="3270"/>
                  <a:pt x="3761" y="3181"/>
                  <a:pt x="3192" y="3070"/>
                </a:cubicBezTo>
                <a:cubicBezTo>
                  <a:pt x="3093" y="2113"/>
                  <a:pt x="2994" y="1135"/>
                  <a:pt x="2796" y="200"/>
                </a:cubicBezTo>
                <a:cubicBezTo>
                  <a:pt x="1880" y="111"/>
                  <a:pt x="940" y="22"/>
                  <a:pt x="0" y="0"/>
                </a:cubicBezTo>
                <a:lnTo>
                  <a:pt x="0" y="3181"/>
                </a:lnTo>
                <a:close/>
              </a:path>
            </a:pathLst>
          </a:custGeom>
          <a:solidFill>
            <a:schemeClr val="accent3"/>
          </a:solidFill>
          <a:ln>
            <a:round/>
          </a:ln>
        </p:spPr>
        <p:txBody>
          <a:bodyPr lIns="0" tIns="0" rIns="0" bIns="0"/>
          <a:lstStyle/>
          <a:p>
            <a:pPr defTabSz="575945">
              <a:defRPr sz="1200">
                <a:uFillTx/>
                <a:latin typeface="Helvetica"/>
                <a:ea typeface="Helvetica"/>
                <a:cs typeface="Helvetica"/>
                <a:sym typeface="Helvetica"/>
              </a:defRPr>
            </a:pPr>
            <a:endParaRPr sz="1200">
              <a:latin typeface="+mn-ea"/>
              <a:cs typeface="+mn-ea"/>
            </a:endParaRPr>
          </a:p>
        </p:txBody>
      </p:sp>
      <p:sp>
        <p:nvSpPr>
          <p:cNvPr id="27" name="Shape 6916"/>
          <p:cNvSpPr/>
          <p:nvPr/>
        </p:nvSpPr>
        <p:spPr>
          <a:xfrm>
            <a:off x="3862139" y="3462022"/>
            <a:ext cx="2129712" cy="2367244"/>
          </a:xfrm>
          <a:custGeom>
            <a:avLst/>
            <a:gdLst/>
            <a:ahLst/>
            <a:cxnLst>
              <a:cxn ang="0">
                <a:pos x="wd2" y="hd2"/>
              </a:cxn>
              <a:cxn ang="5400000">
                <a:pos x="wd2" y="hd2"/>
              </a:cxn>
              <a:cxn ang="10800000">
                <a:pos x="wd2" y="hd2"/>
              </a:cxn>
              <a:cxn ang="16200000">
                <a:pos x="wd2" y="hd2"/>
              </a:cxn>
            </a:cxnLst>
            <a:rect l="0" t="0" r="r" b="b"/>
            <a:pathLst>
              <a:path w="21600" h="21600" extrusionOk="0">
                <a:moveTo>
                  <a:pt x="21600" y="18530"/>
                </a:moveTo>
                <a:cubicBezTo>
                  <a:pt x="20205" y="18127"/>
                  <a:pt x="19233" y="16984"/>
                  <a:pt x="19233" y="15595"/>
                </a:cubicBezTo>
                <a:cubicBezTo>
                  <a:pt x="19233" y="14228"/>
                  <a:pt x="20205" y="13063"/>
                  <a:pt x="21600" y="12682"/>
                </a:cubicBezTo>
                <a:cubicBezTo>
                  <a:pt x="21600" y="11338"/>
                  <a:pt x="21600" y="11338"/>
                  <a:pt x="21600" y="11338"/>
                </a:cubicBezTo>
                <a:cubicBezTo>
                  <a:pt x="20778" y="11293"/>
                  <a:pt x="19956" y="11181"/>
                  <a:pt x="19158" y="10957"/>
                </a:cubicBezTo>
                <a:cubicBezTo>
                  <a:pt x="17365" y="10486"/>
                  <a:pt x="15696" y="9590"/>
                  <a:pt x="14400" y="8358"/>
                </a:cubicBezTo>
                <a:cubicBezTo>
                  <a:pt x="13080" y="7148"/>
                  <a:pt x="12208" y="5602"/>
                  <a:pt x="11709" y="3966"/>
                </a:cubicBezTo>
                <a:cubicBezTo>
                  <a:pt x="11560" y="3383"/>
                  <a:pt x="11485" y="2801"/>
                  <a:pt x="11435" y="2218"/>
                </a:cubicBezTo>
                <a:cubicBezTo>
                  <a:pt x="9841" y="2218"/>
                  <a:pt x="9841" y="2218"/>
                  <a:pt x="9841" y="2218"/>
                </a:cubicBezTo>
                <a:cubicBezTo>
                  <a:pt x="9766" y="1837"/>
                  <a:pt x="9766" y="1837"/>
                  <a:pt x="9766" y="1837"/>
                </a:cubicBezTo>
                <a:cubicBezTo>
                  <a:pt x="9592" y="784"/>
                  <a:pt x="8570" y="0"/>
                  <a:pt x="7374" y="0"/>
                </a:cubicBezTo>
                <a:cubicBezTo>
                  <a:pt x="6179" y="0"/>
                  <a:pt x="5182" y="784"/>
                  <a:pt x="4983" y="1837"/>
                </a:cubicBezTo>
                <a:cubicBezTo>
                  <a:pt x="4933" y="2218"/>
                  <a:pt x="4933" y="2218"/>
                  <a:pt x="4933" y="2218"/>
                </a:cubicBezTo>
                <a:cubicBezTo>
                  <a:pt x="0" y="2218"/>
                  <a:pt x="0" y="2218"/>
                  <a:pt x="0" y="2218"/>
                </a:cubicBezTo>
                <a:cubicBezTo>
                  <a:pt x="25" y="2711"/>
                  <a:pt x="75" y="3204"/>
                  <a:pt x="125" y="3697"/>
                </a:cubicBezTo>
                <a:cubicBezTo>
                  <a:pt x="1196" y="3899"/>
                  <a:pt x="2217" y="4056"/>
                  <a:pt x="3289" y="4168"/>
                </a:cubicBezTo>
                <a:cubicBezTo>
                  <a:pt x="3612" y="5736"/>
                  <a:pt x="3612" y="5736"/>
                  <a:pt x="3612" y="5736"/>
                </a:cubicBezTo>
                <a:cubicBezTo>
                  <a:pt x="4111" y="7260"/>
                  <a:pt x="4111" y="7260"/>
                  <a:pt x="4111" y="7260"/>
                </a:cubicBezTo>
                <a:cubicBezTo>
                  <a:pt x="3239" y="7820"/>
                  <a:pt x="2392" y="8380"/>
                  <a:pt x="1570" y="8985"/>
                </a:cubicBezTo>
                <a:cubicBezTo>
                  <a:pt x="2217" y="10554"/>
                  <a:pt x="3139" y="11988"/>
                  <a:pt x="4210" y="13354"/>
                </a:cubicBezTo>
                <a:cubicBezTo>
                  <a:pt x="5207" y="13063"/>
                  <a:pt x="6228" y="12705"/>
                  <a:pt x="7200" y="12324"/>
                </a:cubicBezTo>
                <a:cubicBezTo>
                  <a:pt x="7599" y="12727"/>
                  <a:pt x="7947" y="13175"/>
                  <a:pt x="8371" y="13534"/>
                </a:cubicBezTo>
                <a:cubicBezTo>
                  <a:pt x="8794" y="13915"/>
                  <a:pt x="9193" y="14318"/>
                  <a:pt x="9666" y="14632"/>
                </a:cubicBezTo>
                <a:cubicBezTo>
                  <a:pt x="9218" y="15505"/>
                  <a:pt x="8794" y="16379"/>
                  <a:pt x="8421" y="17298"/>
                </a:cubicBezTo>
                <a:cubicBezTo>
                  <a:pt x="9841" y="18329"/>
                  <a:pt x="11435" y="19180"/>
                  <a:pt x="13104" y="19852"/>
                </a:cubicBezTo>
                <a:cubicBezTo>
                  <a:pt x="13827" y="19135"/>
                  <a:pt x="14500" y="18396"/>
                  <a:pt x="15147" y="17634"/>
                </a:cubicBezTo>
                <a:cubicBezTo>
                  <a:pt x="15671" y="17858"/>
                  <a:pt x="16269" y="17970"/>
                  <a:pt x="16817" y="18149"/>
                </a:cubicBezTo>
                <a:cubicBezTo>
                  <a:pt x="17390" y="18329"/>
                  <a:pt x="17963" y="18418"/>
                  <a:pt x="18561" y="18530"/>
                </a:cubicBezTo>
                <a:cubicBezTo>
                  <a:pt x="18635" y="19494"/>
                  <a:pt x="18760" y="20457"/>
                  <a:pt x="18934" y="21398"/>
                </a:cubicBezTo>
                <a:cubicBezTo>
                  <a:pt x="19806" y="21510"/>
                  <a:pt x="20703" y="21578"/>
                  <a:pt x="21600" y="21600"/>
                </a:cubicBezTo>
                <a:lnTo>
                  <a:pt x="21600" y="18530"/>
                </a:lnTo>
                <a:close/>
              </a:path>
            </a:pathLst>
          </a:custGeom>
          <a:solidFill>
            <a:schemeClr val="accent4"/>
          </a:solidFill>
          <a:ln>
            <a:round/>
          </a:ln>
        </p:spPr>
        <p:txBody>
          <a:bodyPr lIns="0" tIns="0" rIns="0" bIns="0"/>
          <a:lstStyle/>
          <a:p>
            <a:pPr defTabSz="575945">
              <a:defRPr sz="1200">
                <a:uFillTx/>
                <a:latin typeface="Helvetica"/>
                <a:ea typeface="Helvetica"/>
                <a:cs typeface="Helvetica"/>
                <a:sym typeface="Helvetica"/>
              </a:defRPr>
            </a:pPr>
            <a:endParaRPr sz="1200">
              <a:latin typeface="+mn-ea"/>
              <a:cs typeface="+mn-ea"/>
            </a:endParaRPr>
          </a:p>
        </p:txBody>
      </p:sp>
      <p:sp>
        <p:nvSpPr>
          <p:cNvPr id="28" name="Shape 6917"/>
          <p:cNvSpPr/>
          <p:nvPr/>
        </p:nvSpPr>
        <p:spPr>
          <a:xfrm>
            <a:off x="5853403" y="3694475"/>
            <a:ext cx="2380971" cy="2134793"/>
          </a:xfrm>
          <a:custGeom>
            <a:avLst/>
            <a:gdLst/>
            <a:ahLst/>
            <a:cxnLst>
              <a:cxn ang="0">
                <a:pos x="wd2" y="hd2"/>
              </a:cxn>
              <a:cxn ang="5400000">
                <a:pos x="wd2" y="hd2"/>
              </a:cxn>
              <a:cxn ang="10800000">
                <a:pos x="wd2" y="hd2"/>
              </a:cxn>
              <a:cxn ang="16200000">
                <a:pos x="wd2" y="hd2"/>
              </a:cxn>
            </a:cxnLst>
            <a:rect l="0" t="0" r="r" b="b"/>
            <a:pathLst>
              <a:path w="21600" h="21600" extrusionOk="0">
                <a:moveTo>
                  <a:pt x="18546" y="3107"/>
                </a:moveTo>
                <a:cubicBezTo>
                  <a:pt x="19482" y="3008"/>
                  <a:pt x="20463" y="2908"/>
                  <a:pt x="21399" y="2734"/>
                </a:cubicBezTo>
                <a:cubicBezTo>
                  <a:pt x="21511" y="1814"/>
                  <a:pt x="21578" y="920"/>
                  <a:pt x="21600" y="0"/>
                </a:cubicBezTo>
                <a:cubicBezTo>
                  <a:pt x="18769" y="0"/>
                  <a:pt x="18769" y="0"/>
                  <a:pt x="18769" y="0"/>
                </a:cubicBezTo>
                <a:cubicBezTo>
                  <a:pt x="18412" y="1491"/>
                  <a:pt x="17231" y="2461"/>
                  <a:pt x="15849" y="2461"/>
                </a:cubicBezTo>
                <a:cubicBezTo>
                  <a:pt x="14467" y="2461"/>
                  <a:pt x="13285" y="1491"/>
                  <a:pt x="12907" y="0"/>
                </a:cubicBezTo>
                <a:cubicBezTo>
                  <a:pt x="11391" y="0"/>
                  <a:pt x="11391" y="0"/>
                  <a:pt x="11391" y="0"/>
                </a:cubicBezTo>
                <a:cubicBezTo>
                  <a:pt x="11346" y="845"/>
                  <a:pt x="11235" y="1665"/>
                  <a:pt x="11012" y="2486"/>
                </a:cubicBezTo>
                <a:cubicBezTo>
                  <a:pt x="10544" y="4300"/>
                  <a:pt x="9630" y="5941"/>
                  <a:pt x="8426" y="7258"/>
                </a:cubicBezTo>
                <a:cubicBezTo>
                  <a:pt x="7222" y="8575"/>
                  <a:pt x="5684" y="9445"/>
                  <a:pt x="4057" y="9942"/>
                </a:cubicBezTo>
                <a:cubicBezTo>
                  <a:pt x="3433" y="10092"/>
                  <a:pt x="2786" y="10191"/>
                  <a:pt x="2140" y="10216"/>
                </a:cubicBezTo>
                <a:cubicBezTo>
                  <a:pt x="2140" y="12503"/>
                  <a:pt x="2140" y="12503"/>
                  <a:pt x="2140" y="12503"/>
                </a:cubicBezTo>
                <a:cubicBezTo>
                  <a:pt x="1761" y="12577"/>
                  <a:pt x="1761" y="12577"/>
                  <a:pt x="1761" y="12577"/>
                </a:cubicBezTo>
                <a:cubicBezTo>
                  <a:pt x="736" y="12801"/>
                  <a:pt x="0" y="13770"/>
                  <a:pt x="0" y="14939"/>
                </a:cubicBezTo>
                <a:cubicBezTo>
                  <a:pt x="0" y="16132"/>
                  <a:pt x="736" y="17101"/>
                  <a:pt x="1761" y="17325"/>
                </a:cubicBezTo>
                <a:cubicBezTo>
                  <a:pt x="2140" y="17399"/>
                  <a:pt x="2140" y="17399"/>
                  <a:pt x="2140" y="17399"/>
                </a:cubicBezTo>
                <a:cubicBezTo>
                  <a:pt x="2140" y="21600"/>
                  <a:pt x="2140" y="21600"/>
                  <a:pt x="2140" y="21600"/>
                </a:cubicBezTo>
                <a:cubicBezTo>
                  <a:pt x="2697" y="21600"/>
                  <a:pt x="3254" y="21550"/>
                  <a:pt x="3789" y="21476"/>
                </a:cubicBezTo>
                <a:cubicBezTo>
                  <a:pt x="3990" y="20432"/>
                  <a:pt x="4146" y="19413"/>
                  <a:pt x="4258" y="18344"/>
                </a:cubicBezTo>
                <a:cubicBezTo>
                  <a:pt x="5818" y="18021"/>
                  <a:pt x="5818" y="18021"/>
                  <a:pt x="5818" y="18021"/>
                </a:cubicBezTo>
                <a:cubicBezTo>
                  <a:pt x="7356" y="17499"/>
                  <a:pt x="7356" y="17499"/>
                  <a:pt x="7356" y="17499"/>
                </a:cubicBezTo>
                <a:cubicBezTo>
                  <a:pt x="7891" y="18394"/>
                  <a:pt x="8448" y="19214"/>
                  <a:pt x="9050" y="20059"/>
                </a:cubicBezTo>
                <a:cubicBezTo>
                  <a:pt x="10611" y="19413"/>
                  <a:pt x="12037" y="18468"/>
                  <a:pt x="13397" y="17424"/>
                </a:cubicBezTo>
                <a:cubicBezTo>
                  <a:pt x="13107" y="16405"/>
                  <a:pt x="12750" y="15386"/>
                  <a:pt x="12372" y="14417"/>
                </a:cubicBezTo>
                <a:cubicBezTo>
                  <a:pt x="12773" y="14044"/>
                  <a:pt x="13219" y="13696"/>
                  <a:pt x="13575" y="13248"/>
                </a:cubicBezTo>
                <a:cubicBezTo>
                  <a:pt x="13954" y="12826"/>
                  <a:pt x="14355" y="12453"/>
                  <a:pt x="14667" y="11981"/>
                </a:cubicBezTo>
                <a:cubicBezTo>
                  <a:pt x="15515" y="12428"/>
                  <a:pt x="16406" y="12826"/>
                  <a:pt x="17320" y="13223"/>
                </a:cubicBezTo>
                <a:cubicBezTo>
                  <a:pt x="18346" y="11782"/>
                  <a:pt x="19193" y="10216"/>
                  <a:pt x="19861" y="8526"/>
                </a:cubicBezTo>
                <a:cubicBezTo>
                  <a:pt x="19148" y="7805"/>
                  <a:pt x="18412" y="7134"/>
                  <a:pt x="17654" y="6512"/>
                </a:cubicBezTo>
                <a:cubicBezTo>
                  <a:pt x="17877" y="5965"/>
                  <a:pt x="17989" y="5394"/>
                  <a:pt x="18167" y="4822"/>
                </a:cubicBezTo>
                <a:cubicBezTo>
                  <a:pt x="18346" y="4275"/>
                  <a:pt x="18412" y="3679"/>
                  <a:pt x="18546" y="3107"/>
                </a:cubicBezTo>
                <a:close/>
              </a:path>
            </a:pathLst>
          </a:custGeom>
          <a:solidFill>
            <a:schemeClr val="accent2"/>
          </a:solidFill>
          <a:ln>
            <a:round/>
          </a:ln>
        </p:spPr>
        <p:txBody>
          <a:bodyPr lIns="0" tIns="0" rIns="0" bIns="0"/>
          <a:lstStyle/>
          <a:p>
            <a:pPr defTabSz="575945">
              <a:defRPr sz="1200">
                <a:uFillTx/>
                <a:latin typeface="Helvetica"/>
                <a:ea typeface="Helvetica"/>
                <a:cs typeface="Helvetica"/>
                <a:sym typeface="Helvetica"/>
              </a:defRPr>
            </a:pPr>
            <a:endParaRPr sz="1200">
              <a:latin typeface="+mn-ea"/>
              <a:cs typeface="+mn-ea"/>
            </a:endParaRPr>
          </a:p>
        </p:txBody>
      </p:sp>
      <p:sp>
        <p:nvSpPr>
          <p:cNvPr id="29" name="Shape 6926"/>
          <p:cNvSpPr/>
          <p:nvPr/>
        </p:nvSpPr>
        <p:spPr>
          <a:xfrm>
            <a:off x="3246316" y="1965653"/>
            <a:ext cx="1275857" cy="5948"/>
          </a:xfrm>
          <a:prstGeom prst="line">
            <a:avLst/>
          </a:prstGeom>
          <a:ln w="6350">
            <a:solidFill>
              <a:schemeClr val="bg1">
                <a:lumMod val="65000"/>
              </a:schemeClr>
            </a:solidFill>
            <a:prstDash val="dash"/>
            <a:miter lim="400000"/>
            <a:headEnd type="triangle"/>
          </a:ln>
        </p:spPr>
        <p:txBody>
          <a:bodyPr lIns="0" tIns="0" rIns="0" bIns="0"/>
          <a:lstStyle/>
          <a:p>
            <a:pPr defTabSz="575945">
              <a:defRPr sz="1200">
                <a:uFillTx/>
                <a:latin typeface="Helvetica"/>
                <a:ea typeface="Helvetica"/>
                <a:cs typeface="Helvetica"/>
                <a:sym typeface="Helvetica"/>
              </a:defRPr>
            </a:pPr>
            <a:endParaRPr sz="1200">
              <a:latin typeface="+mn-ea"/>
              <a:cs typeface="+mn-ea"/>
            </a:endParaRPr>
          </a:p>
        </p:txBody>
      </p:sp>
      <p:sp>
        <p:nvSpPr>
          <p:cNvPr id="30" name="Shape 6927"/>
          <p:cNvSpPr/>
          <p:nvPr/>
        </p:nvSpPr>
        <p:spPr>
          <a:xfrm>
            <a:off x="3246313" y="4246826"/>
            <a:ext cx="700028" cy="203"/>
          </a:xfrm>
          <a:prstGeom prst="line">
            <a:avLst/>
          </a:prstGeom>
          <a:ln w="6350">
            <a:solidFill>
              <a:schemeClr val="bg1">
                <a:lumMod val="65000"/>
              </a:schemeClr>
            </a:solidFill>
            <a:prstDash val="dash"/>
            <a:miter lim="400000"/>
            <a:headEnd type="triangle"/>
          </a:ln>
        </p:spPr>
        <p:txBody>
          <a:bodyPr lIns="0" tIns="0" rIns="0" bIns="0"/>
          <a:lstStyle/>
          <a:p>
            <a:pPr defTabSz="575945">
              <a:defRPr sz="1200">
                <a:uFillTx/>
                <a:latin typeface="Helvetica"/>
                <a:ea typeface="Helvetica"/>
                <a:cs typeface="Helvetica"/>
                <a:sym typeface="Helvetica"/>
              </a:defRPr>
            </a:pPr>
            <a:endParaRPr sz="1200">
              <a:latin typeface="+mn-ea"/>
              <a:cs typeface="+mn-ea"/>
            </a:endParaRPr>
          </a:p>
        </p:txBody>
      </p:sp>
      <p:sp>
        <p:nvSpPr>
          <p:cNvPr id="31" name="Shape 6928"/>
          <p:cNvSpPr/>
          <p:nvPr/>
        </p:nvSpPr>
        <p:spPr>
          <a:xfrm flipH="1">
            <a:off x="7762333" y="1965683"/>
            <a:ext cx="1172067" cy="1"/>
          </a:xfrm>
          <a:prstGeom prst="line">
            <a:avLst/>
          </a:prstGeom>
          <a:ln w="6350">
            <a:solidFill>
              <a:schemeClr val="bg1">
                <a:lumMod val="65000"/>
              </a:schemeClr>
            </a:solidFill>
            <a:prstDash val="dash"/>
            <a:miter lim="400000"/>
            <a:headEnd type="triangle"/>
          </a:ln>
        </p:spPr>
        <p:txBody>
          <a:bodyPr lIns="0" tIns="0" rIns="0" bIns="0"/>
          <a:lstStyle/>
          <a:p>
            <a:pPr defTabSz="575945">
              <a:defRPr sz="1200">
                <a:uFillTx/>
                <a:latin typeface="Helvetica"/>
                <a:ea typeface="Helvetica"/>
                <a:cs typeface="Helvetica"/>
                <a:sym typeface="Helvetica"/>
              </a:defRPr>
            </a:pPr>
            <a:endParaRPr sz="1200">
              <a:latin typeface="+mn-ea"/>
              <a:cs typeface="+mn-ea"/>
            </a:endParaRPr>
          </a:p>
        </p:txBody>
      </p:sp>
      <p:sp>
        <p:nvSpPr>
          <p:cNvPr id="32" name="Shape 6929"/>
          <p:cNvSpPr/>
          <p:nvPr/>
        </p:nvSpPr>
        <p:spPr>
          <a:xfrm flipH="1">
            <a:off x="7966344" y="4246830"/>
            <a:ext cx="968057" cy="1"/>
          </a:xfrm>
          <a:prstGeom prst="line">
            <a:avLst/>
          </a:prstGeom>
          <a:ln w="6350">
            <a:solidFill>
              <a:schemeClr val="bg1">
                <a:lumMod val="65000"/>
              </a:schemeClr>
            </a:solidFill>
            <a:prstDash val="dash"/>
            <a:miter lim="400000"/>
            <a:headEnd type="triangle"/>
          </a:ln>
        </p:spPr>
        <p:txBody>
          <a:bodyPr lIns="0" tIns="0" rIns="0" bIns="0"/>
          <a:lstStyle/>
          <a:p>
            <a:pPr defTabSz="575945">
              <a:defRPr sz="1200">
                <a:uFillTx/>
                <a:latin typeface="Helvetica"/>
                <a:ea typeface="Helvetica"/>
                <a:cs typeface="Helvetica"/>
                <a:sym typeface="Helvetica"/>
              </a:defRPr>
            </a:pPr>
            <a:endParaRPr sz="1200">
              <a:latin typeface="+mn-ea"/>
              <a:cs typeface="+mn-ea"/>
            </a:endParaRPr>
          </a:p>
        </p:txBody>
      </p:sp>
      <p:sp>
        <p:nvSpPr>
          <p:cNvPr id="33" name="Freeform 41"/>
          <p:cNvSpPr>
            <a:spLocks noEditPoints="1"/>
          </p:cNvSpPr>
          <p:nvPr/>
        </p:nvSpPr>
        <p:spPr bwMode="auto">
          <a:xfrm>
            <a:off x="5414228" y="3074577"/>
            <a:ext cx="1155246" cy="1051020"/>
          </a:xfrm>
          <a:custGeom>
            <a:avLst/>
            <a:gdLst>
              <a:gd name="T0" fmla="*/ 2147483647 w 67"/>
              <a:gd name="T1" fmla="*/ 124018912 h 60"/>
              <a:gd name="T2" fmla="*/ 2147483647 w 67"/>
              <a:gd name="T3" fmla="*/ 0 h 60"/>
              <a:gd name="T4" fmla="*/ 2147483647 w 67"/>
              <a:gd name="T5" fmla="*/ 0 h 60"/>
              <a:gd name="T6" fmla="*/ 2147483647 w 67"/>
              <a:gd name="T7" fmla="*/ 124018912 h 60"/>
              <a:gd name="T8" fmla="*/ 2147483647 w 67"/>
              <a:gd name="T9" fmla="*/ 310059138 h 60"/>
              <a:gd name="T10" fmla="*/ 2147483647 w 67"/>
              <a:gd name="T11" fmla="*/ 868156039 h 60"/>
              <a:gd name="T12" fmla="*/ 2147483647 w 67"/>
              <a:gd name="T13" fmla="*/ 124018912 h 60"/>
              <a:gd name="T14" fmla="*/ 2147483647 w 67"/>
              <a:gd name="T15" fmla="*/ 1922344337 h 60"/>
              <a:gd name="T16" fmla="*/ 2147483647 w 67"/>
              <a:gd name="T17" fmla="*/ 124018912 h 60"/>
              <a:gd name="T18" fmla="*/ 1902898002 w 67"/>
              <a:gd name="T19" fmla="*/ 124018912 h 60"/>
              <a:gd name="T20" fmla="*/ 122771150 w 67"/>
              <a:gd name="T21" fmla="*/ 1922344337 h 60"/>
              <a:gd name="T22" fmla="*/ 122771150 w 67"/>
              <a:gd name="T23" fmla="*/ 2147483647 h 60"/>
              <a:gd name="T24" fmla="*/ 245534466 w 67"/>
              <a:gd name="T25" fmla="*/ 2147483647 h 60"/>
              <a:gd name="T26" fmla="*/ 429691207 w 67"/>
              <a:gd name="T27" fmla="*/ 2147483647 h 60"/>
              <a:gd name="T28" fmla="*/ 2087055172 w 67"/>
              <a:gd name="T29" fmla="*/ 558097024 h 60"/>
              <a:gd name="T30" fmla="*/ 2147483647 w 67"/>
              <a:gd name="T31" fmla="*/ 2147483647 h 60"/>
              <a:gd name="T32" fmla="*/ 2147483647 w 67"/>
              <a:gd name="T33" fmla="*/ 2147483647 h 60"/>
              <a:gd name="T34" fmla="*/ 2147483647 w 67"/>
              <a:gd name="T35" fmla="*/ 1922344337 h 60"/>
              <a:gd name="T36" fmla="*/ 552454614 w 67"/>
              <a:gd name="T37" fmla="*/ 2147483647 h 60"/>
              <a:gd name="T38" fmla="*/ 552454614 w 67"/>
              <a:gd name="T39" fmla="*/ 2147483647 h 60"/>
              <a:gd name="T40" fmla="*/ 797989019 w 67"/>
              <a:gd name="T41" fmla="*/ 2147483647 h 60"/>
              <a:gd name="T42" fmla="*/ 1718749157 w 67"/>
              <a:gd name="T43" fmla="*/ 2147483647 h 60"/>
              <a:gd name="T44" fmla="*/ 1718749157 w 67"/>
              <a:gd name="T45" fmla="*/ 2147483647 h 60"/>
              <a:gd name="T46" fmla="*/ 1780134717 w 67"/>
              <a:gd name="T47" fmla="*/ 2147483647 h 60"/>
              <a:gd name="T48" fmla="*/ 2147483647 w 67"/>
              <a:gd name="T49" fmla="*/ 2147483647 h 60"/>
              <a:gd name="T50" fmla="*/ 2147483647 w 67"/>
              <a:gd name="T51" fmla="*/ 2147483647 h 60"/>
              <a:gd name="T52" fmla="*/ 2147483647 w 67"/>
              <a:gd name="T53" fmla="*/ 2147483647 h 60"/>
              <a:gd name="T54" fmla="*/ 2147483647 w 67"/>
              <a:gd name="T55" fmla="*/ 2147483647 h 60"/>
              <a:gd name="T56" fmla="*/ 2147483647 w 67"/>
              <a:gd name="T57" fmla="*/ 2147483647 h 60"/>
              <a:gd name="T58" fmla="*/ 2147483647 w 67"/>
              <a:gd name="T59" fmla="*/ 2147483647 h 60"/>
              <a:gd name="T60" fmla="*/ 2087055172 w 67"/>
              <a:gd name="T61" fmla="*/ 806142661 h 60"/>
              <a:gd name="T62" fmla="*/ 552454614 w 67"/>
              <a:gd name="T63" fmla="*/ 2147483647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7"/>
              <a:gd name="T97" fmla="*/ 0 h 60"/>
              <a:gd name="T98" fmla="*/ 67 w 67"/>
              <a:gd name="T99" fmla="*/ 60 h 6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7" h="60">
                <a:moveTo>
                  <a:pt x="53" y="2"/>
                </a:moveTo>
                <a:cubicBezTo>
                  <a:pt x="53" y="1"/>
                  <a:pt x="52" y="0"/>
                  <a:pt x="51" y="0"/>
                </a:cubicBezTo>
                <a:cubicBezTo>
                  <a:pt x="46" y="0"/>
                  <a:pt x="46" y="0"/>
                  <a:pt x="46" y="0"/>
                </a:cubicBezTo>
                <a:cubicBezTo>
                  <a:pt x="45" y="0"/>
                  <a:pt x="44" y="1"/>
                  <a:pt x="44" y="2"/>
                </a:cubicBezTo>
                <a:cubicBezTo>
                  <a:pt x="44" y="5"/>
                  <a:pt x="44" y="5"/>
                  <a:pt x="44" y="5"/>
                </a:cubicBezTo>
                <a:cubicBezTo>
                  <a:pt x="53" y="14"/>
                  <a:pt x="53" y="14"/>
                  <a:pt x="53" y="14"/>
                </a:cubicBezTo>
                <a:lnTo>
                  <a:pt x="53" y="2"/>
                </a:lnTo>
                <a:close/>
                <a:moveTo>
                  <a:pt x="66" y="31"/>
                </a:moveTo>
                <a:cubicBezTo>
                  <a:pt x="36" y="2"/>
                  <a:pt x="36" y="2"/>
                  <a:pt x="36" y="2"/>
                </a:cubicBezTo>
                <a:cubicBezTo>
                  <a:pt x="35" y="0"/>
                  <a:pt x="33" y="0"/>
                  <a:pt x="31" y="2"/>
                </a:cubicBezTo>
                <a:cubicBezTo>
                  <a:pt x="2" y="31"/>
                  <a:pt x="2" y="31"/>
                  <a:pt x="2" y="31"/>
                </a:cubicBezTo>
                <a:cubicBezTo>
                  <a:pt x="0" y="33"/>
                  <a:pt x="0" y="35"/>
                  <a:pt x="2" y="36"/>
                </a:cubicBezTo>
                <a:cubicBezTo>
                  <a:pt x="2" y="37"/>
                  <a:pt x="3" y="37"/>
                  <a:pt x="4" y="37"/>
                </a:cubicBezTo>
                <a:cubicBezTo>
                  <a:pt x="5" y="37"/>
                  <a:pt x="6" y="37"/>
                  <a:pt x="7" y="36"/>
                </a:cubicBezTo>
                <a:cubicBezTo>
                  <a:pt x="34" y="9"/>
                  <a:pt x="34" y="9"/>
                  <a:pt x="34" y="9"/>
                </a:cubicBezTo>
                <a:cubicBezTo>
                  <a:pt x="61" y="36"/>
                  <a:pt x="61" y="36"/>
                  <a:pt x="61" y="36"/>
                </a:cubicBezTo>
                <a:cubicBezTo>
                  <a:pt x="62" y="38"/>
                  <a:pt x="65" y="38"/>
                  <a:pt x="66" y="36"/>
                </a:cubicBezTo>
                <a:cubicBezTo>
                  <a:pt x="67" y="35"/>
                  <a:pt x="67" y="33"/>
                  <a:pt x="66" y="31"/>
                </a:cubicBezTo>
                <a:close/>
                <a:moveTo>
                  <a:pt x="9" y="37"/>
                </a:moveTo>
                <a:cubicBezTo>
                  <a:pt x="9" y="57"/>
                  <a:pt x="9" y="57"/>
                  <a:pt x="9" y="57"/>
                </a:cubicBezTo>
                <a:cubicBezTo>
                  <a:pt x="9" y="59"/>
                  <a:pt x="11" y="60"/>
                  <a:pt x="13" y="60"/>
                </a:cubicBezTo>
                <a:cubicBezTo>
                  <a:pt x="28" y="60"/>
                  <a:pt x="28" y="60"/>
                  <a:pt x="28" y="60"/>
                </a:cubicBezTo>
                <a:cubicBezTo>
                  <a:pt x="28" y="42"/>
                  <a:pt x="28" y="42"/>
                  <a:pt x="28" y="42"/>
                </a:cubicBezTo>
                <a:cubicBezTo>
                  <a:pt x="28" y="42"/>
                  <a:pt x="29" y="41"/>
                  <a:pt x="29" y="41"/>
                </a:cubicBezTo>
                <a:cubicBezTo>
                  <a:pt x="38" y="41"/>
                  <a:pt x="38" y="41"/>
                  <a:pt x="38" y="41"/>
                </a:cubicBezTo>
                <a:cubicBezTo>
                  <a:pt x="39" y="41"/>
                  <a:pt x="39" y="42"/>
                  <a:pt x="39" y="42"/>
                </a:cubicBezTo>
                <a:cubicBezTo>
                  <a:pt x="39" y="60"/>
                  <a:pt x="39" y="60"/>
                  <a:pt x="39" y="60"/>
                </a:cubicBezTo>
                <a:cubicBezTo>
                  <a:pt x="55" y="60"/>
                  <a:pt x="55" y="60"/>
                  <a:pt x="55" y="60"/>
                </a:cubicBezTo>
                <a:cubicBezTo>
                  <a:pt x="57" y="60"/>
                  <a:pt x="58" y="59"/>
                  <a:pt x="58" y="57"/>
                </a:cubicBezTo>
                <a:cubicBezTo>
                  <a:pt x="58" y="38"/>
                  <a:pt x="58" y="38"/>
                  <a:pt x="58" y="38"/>
                </a:cubicBezTo>
                <a:cubicBezTo>
                  <a:pt x="34" y="13"/>
                  <a:pt x="34" y="13"/>
                  <a:pt x="34" y="13"/>
                </a:cubicBezTo>
                <a:lnTo>
                  <a:pt x="9" y="37"/>
                </a:lnTo>
                <a:close/>
              </a:path>
            </a:pathLst>
          </a:custGeom>
          <a:solidFill>
            <a:schemeClr val="accent5"/>
          </a:solidFill>
          <a:ln w="9525">
            <a:noFill/>
            <a:round/>
          </a:ln>
        </p:spPr>
        <p:txBody>
          <a:bodyPr lIns="121908" tIns="60954" rIns="121908" bIns="60954"/>
          <a:lstStyle/>
          <a:p>
            <a:pPr>
              <a:defRPr/>
            </a:pPr>
            <a:endParaRPr lang="en-US" kern="0" dirty="0">
              <a:solidFill>
                <a:sysClr val="windowText" lastClr="000000"/>
              </a:solidFill>
              <a:latin typeface="+mn-ea"/>
              <a:cs typeface="+mn-ea"/>
            </a:endParaRPr>
          </a:p>
        </p:txBody>
      </p:sp>
      <p:sp>
        <p:nvSpPr>
          <p:cNvPr id="34" name="Content Placeholder 2"/>
          <p:cNvSpPr txBox="1"/>
          <p:nvPr/>
        </p:nvSpPr>
        <p:spPr>
          <a:xfrm>
            <a:off x="582559" y="1508787"/>
            <a:ext cx="2633497" cy="162754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r>
              <a:rPr lang="zh-CN" altLang="en-US" b="1" dirty="0">
                <a:solidFill>
                  <a:schemeClr val="accent1"/>
                </a:solidFill>
                <a:latin typeface="+mn-ea"/>
                <a:cs typeface="+mn-ea"/>
              </a:rPr>
              <a:t>填加标题</a:t>
            </a:r>
            <a:endParaRPr lang="id-ID" b="1" dirty="0">
              <a:solidFill>
                <a:schemeClr val="accent1"/>
              </a:solidFill>
              <a:latin typeface="+mn-ea"/>
              <a:cs typeface="+mn-ea"/>
            </a:endParaRPr>
          </a:p>
          <a:p>
            <a:pPr>
              <a:lnSpc>
                <a:spcPct val="120000"/>
              </a:lnSpc>
            </a:pPr>
            <a:r>
              <a:rPr lang="zh-CN" altLang="en-US" sz="1500" dirty="0">
                <a:solidFill>
                  <a:schemeClr val="tx1">
                    <a:lumMod val="50000"/>
                    <a:lumOff val="50000"/>
                  </a:schemeClr>
                </a:solidFill>
                <a:latin typeface="+mn-ea"/>
                <a:cs typeface="+mn-ea"/>
              </a:rPr>
              <a:t>单击添加文本单击添加文本单击添加文本单击添加文本单击添加文本单击添加文本</a:t>
            </a:r>
            <a:endParaRPr lang="en-US" altLang="zh-CN" sz="1500" dirty="0">
              <a:solidFill>
                <a:schemeClr val="tx1">
                  <a:lumMod val="50000"/>
                  <a:lumOff val="50000"/>
                </a:schemeClr>
              </a:solidFill>
              <a:latin typeface="+mn-ea"/>
              <a:cs typeface="+mn-ea"/>
            </a:endParaRPr>
          </a:p>
        </p:txBody>
      </p:sp>
      <p:sp>
        <p:nvSpPr>
          <p:cNvPr id="35" name="Content Placeholder 2"/>
          <p:cNvSpPr txBox="1"/>
          <p:nvPr/>
        </p:nvSpPr>
        <p:spPr>
          <a:xfrm>
            <a:off x="541013" y="3817680"/>
            <a:ext cx="2633497" cy="162754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r>
              <a:rPr lang="zh-CN" altLang="en-US" b="1" dirty="0">
                <a:solidFill>
                  <a:schemeClr val="accent4"/>
                </a:solidFill>
                <a:latin typeface="+mn-ea"/>
                <a:cs typeface="+mn-ea"/>
              </a:rPr>
              <a:t>填加标题</a:t>
            </a:r>
            <a:endParaRPr lang="en-US" altLang="zh-CN" b="1" dirty="0">
              <a:solidFill>
                <a:schemeClr val="accent4"/>
              </a:solidFill>
              <a:latin typeface="+mn-ea"/>
              <a:cs typeface="+mn-ea"/>
            </a:endParaRPr>
          </a:p>
          <a:p>
            <a:pPr>
              <a:lnSpc>
                <a:spcPct val="120000"/>
              </a:lnSpc>
            </a:pPr>
            <a:r>
              <a:rPr lang="zh-CN" altLang="en-US" sz="1500" dirty="0">
                <a:solidFill>
                  <a:schemeClr val="tx1">
                    <a:lumMod val="50000"/>
                    <a:lumOff val="50000"/>
                  </a:schemeClr>
                </a:solidFill>
                <a:latin typeface="+mn-ea"/>
                <a:cs typeface="+mn-ea"/>
              </a:rPr>
              <a:t>单击添加文本单击添加文本单击添加文本单击添加文本单击添加文本单击添加文本</a:t>
            </a:r>
            <a:endParaRPr lang="en-US" altLang="zh-CN" sz="1500" dirty="0">
              <a:solidFill>
                <a:schemeClr val="tx1">
                  <a:lumMod val="50000"/>
                  <a:lumOff val="50000"/>
                </a:schemeClr>
              </a:solidFill>
              <a:latin typeface="+mn-ea"/>
              <a:cs typeface="+mn-ea"/>
            </a:endParaRPr>
          </a:p>
        </p:txBody>
      </p:sp>
      <p:sp>
        <p:nvSpPr>
          <p:cNvPr id="36" name="Content Placeholder 2"/>
          <p:cNvSpPr txBox="1"/>
          <p:nvPr/>
        </p:nvSpPr>
        <p:spPr>
          <a:xfrm>
            <a:off x="9030398" y="1522885"/>
            <a:ext cx="2633497" cy="162754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b="1" dirty="0">
                <a:solidFill>
                  <a:schemeClr val="accent3"/>
                </a:solidFill>
                <a:latin typeface="+mn-ea"/>
                <a:cs typeface="+mn-ea"/>
              </a:rPr>
              <a:t>填加标题</a:t>
            </a:r>
            <a:endParaRPr lang="id-ID" b="1" dirty="0">
              <a:solidFill>
                <a:schemeClr val="accent3"/>
              </a:solidFill>
              <a:latin typeface="+mn-ea"/>
              <a:cs typeface="+mn-ea"/>
            </a:endParaRPr>
          </a:p>
          <a:p>
            <a:pPr algn="l">
              <a:lnSpc>
                <a:spcPct val="120000"/>
              </a:lnSpc>
            </a:pPr>
            <a:r>
              <a:rPr lang="zh-CN" altLang="en-US" sz="1500" dirty="0">
                <a:solidFill>
                  <a:schemeClr val="tx1">
                    <a:lumMod val="50000"/>
                    <a:lumOff val="50000"/>
                  </a:schemeClr>
                </a:solidFill>
                <a:latin typeface="+mn-ea"/>
                <a:cs typeface="+mn-ea"/>
              </a:rPr>
              <a:t>单击添加文本单击添加文本单击添加文本单击添加文本单击添加文本单击添加文本</a:t>
            </a:r>
            <a:endParaRPr lang="en-US" altLang="zh-CN" sz="1500" dirty="0">
              <a:solidFill>
                <a:schemeClr val="tx1">
                  <a:lumMod val="50000"/>
                  <a:lumOff val="50000"/>
                </a:schemeClr>
              </a:solidFill>
              <a:latin typeface="+mn-ea"/>
              <a:cs typeface="+mn-ea"/>
            </a:endParaRPr>
          </a:p>
        </p:txBody>
      </p:sp>
      <p:sp>
        <p:nvSpPr>
          <p:cNvPr id="37" name="Content Placeholder 2"/>
          <p:cNvSpPr txBox="1"/>
          <p:nvPr/>
        </p:nvSpPr>
        <p:spPr>
          <a:xfrm>
            <a:off x="9030398" y="3813851"/>
            <a:ext cx="2633497" cy="162754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b="1" dirty="0">
                <a:solidFill>
                  <a:schemeClr val="accent2"/>
                </a:solidFill>
                <a:latin typeface="+mn-ea"/>
                <a:cs typeface="+mn-ea"/>
              </a:rPr>
              <a:t>填加标题</a:t>
            </a:r>
            <a:endParaRPr lang="en-US" altLang="zh-CN" b="1" dirty="0">
              <a:solidFill>
                <a:schemeClr val="accent2"/>
              </a:solidFill>
              <a:latin typeface="+mn-ea"/>
              <a:cs typeface="+mn-ea"/>
            </a:endParaRPr>
          </a:p>
          <a:p>
            <a:pPr algn="l">
              <a:lnSpc>
                <a:spcPct val="120000"/>
              </a:lnSpc>
            </a:pPr>
            <a:r>
              <a:rPr lang="zh-CN" altLang="en-US" sz="1500" dirty="0">
                <a:solidFill>
                  <a:schemeClr val="tx1">
                    <a:lumMod val="50000"/>
                    <a:lumOff val="50000"/>
                  </a:schemeClr>
                </a:solidFill>
                <a:latin typeface="+mn-ea"/>
                <a:cs typeface="+mn-ea"/>
              </a:rPr>
              <a:t>单击添加文本单击添加文本单击添加文本单击添加文本单击添加文本单击添加文本</a:t>
            </a:r>
            <a:endParaRPr lang="en-US" altLang="zh-CN" sz="1500" dirty="0">
              <a:solidFill>
                <a:schemeClr val="tx1">
                  <a:lumMod val="50000"/>
                  <a:lumOff val="50000"/>
                </a:schemeClr>
              </a:solidFill>
              <a:latin typeface="+mn-ea"/>
              <a:cs typeface="+mn-ea"/>
            </a:endParaRPr>
          </a:p>
        </p:txBody>
      </p:sp>
      <p:sp>
        <p:nvSpPr>
          <p:cNvPr id="2" name="标题 1"/>
          <p:cNvSpPr>
            <a:spLocks noGrp="1"/>
          </p:cNvSpPr>
          <p:nvPr>
            <p:ph type="title"/>
          </p:nvPr>
        </p:nvSpPr>
        <p:spPr/>
        <p:txBody>
          <a:bodyPr/>
          <a:lstStyle/>
          <a:p>
            <a:r>
              <a:rPr lang="zh-CN" altLang="en-US" dirty="0"/>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2000"/>
                                        <p:tgtEl>
                                          <p:spTgt spid="33"/>
                                        </p:tgtEl>
                                      </p:cBhvr>
                                    </p:animEffect>
                                    <p:anim calcmode="lin" valueType="num">
                                      <p:cBhvr>
                                        <p:cTn id="8" dur="2000" fill="hold"/>
                                        <p:tgtEl>
                                          <p:spTgt spid="33"/>
                                        </p:tgtEl>
                                        <p:attrNameLst>
                                          <p:attrName>ppt_w</p:attrName>
                                        </p:attrNameLst>
                                      </p:cBhvr>
                                      <p:tavLst>
                                        <p:tav tm="0" fmla="#ppt_w*sin(2.5*pi*$)">
                                          <p:val>
                                            <p:fltVal val="0"/>
                                          </p:val>
                                        </p:tav>
                                        <p:tav tm="100000">
                                          <p:val>
                                            <p:fltVal val="1"/>
                                          </p:val>
                                        </p:tav>
                                      </p:tavLst>
                                    </p:anim>
                                    <p:anim calcmode="lin" valueType="num">
                                      <p:cBhvr>
                                        <p:cTn id="9" dur="2000" fill="hold"/>
                                        <p:tgtEl>
                                          <p:spTgt spid="33"/>
                                        </p:tgtEl>
                                        <p:attrNameLst>
                                          <p:attrName>ppt_h</p:attrName>
                                        </p:attrNameLst>
                                      </p:cBhvr>
                                      <p:tavLst>
                                        <p:tav tm="0">
                                          <p:val>
                                            <p:strVal val="#ppt_h"/>
                                          </p:val>
                                        </p:tav>
                                        <p:tav tm="100000">
                                          <p:val>
                                            <p:strVal val="#ppt_h"/>
                                          </p:val>
                                        </p:tav>
                                      </p:tavLst>
                                    </p:anim>
                                  </p:childTnLst>
                                </p:cTn>
                              </p:par>
                              <p:par>
                                <p:cTn id="10" presetID="22" presetClass="entr" presetSubtype="8" fill="hold" grpId="0" nodeType="with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wipe(left)">
                                      <p:cBhvr>
                                        <p:cTn id="12" dur="500"/>
                                        <p:tgtEl>
                                          <p:spTgt spid="25"/>
                                        </p:tgtEl>
                                      </p:cBhvr>
                                    </p:animEffect>
                                  </p:childTnLst>
                                </p:cTn>
                              </p:par>
                              <p:par>
                                <p:cTn id="13" presetID="22" presetClass="entr" presetSubtype="1" fill="hold" grpId="0" nodeType="withEffect">
                                  <p:stCondLst>
                                    <p:cond delay="500"/>
                                  </p:stCondLst>
                                  <p:childTnLst>
                                    <p:set>
                                      <p:cBhvr>
                                        <p:cTn id="14" dur="1" fill="hold">
                                          <p:stCondLst>
                                            <p:cond delay="0"/>
                                          </p:stCondLst>
                                        </p:cTn>
                                        <p:tgtEl>
                                          <p:spTgt spid="26"/>
                                        </p:tgtEl>
                                        <p:attrNameLst>
                                          <p:attrName>style.visibility</p:attrName>
                                        </p:attrNameLst>
                                      </p:cBhvr>
                                      <p:to>
                                        <p:strVal val="visible"/>
                                      </p:to>
                                    </p:set>
                                    <p:animEffect transition="in" filter="wipe(up)">
                                      <p:cBhvr>
                                        <p:cTn id="15" dur="500"/>
                                        <p:tgtEl>
                                          <p:spTgt spid="26"/>
                                        </p:tgtEl>
                                      </p:cBhvr>
                                    </p:animEffect>
                                  </p:childTnLst>
                                </p:cTn>
                              </p:par>
                              <p:par>
                                <p:cTn id="16" presetID="22" presetClass="entr" presetSubtype="2" fill="hold" grpId="0" nodeType="withEffect">
                                  <p:stCondLst>
                                    <p:cond delay="1000"/>
                                  </p:stCondLst>
                                  <p:childTnLst>
                                    <p:set>
                                      <p:cBhvr>
                                        <p:cTn id="17" dur="1" fill="hold">
                                          <p:stCondLst>
                                            <p:cond delay="0"/>
                                          </p:stCondLst>
                                        </p:cTn>
                                        <p:tgtEl>
                                          <p:spTgt spid="28"/>
                                        </p:tgtEl>
                                        <p:attrNameLst>
                                          <p:attrName>style.visibility</p:attrName>
                                        </p:attrNameLst>
                                      </p:cBhvr>
                                      <p:to>
                                        <p:strVal val="visible"/>
                                      </p:to>
                                    </p:set>
                                    <p:animEffect transition="in" filter="wipe(right)">
                                      <p:cBhvr>
                                        <p:cTn id="18" dur="500"/>
                                        <p:tgtEl>
                                          <p:spTgt spid="28"/>
                                        </p:tgtEl>
                                      </p:cBhvr>
                                    </p:animEffect>
                                  </p:childTnLst>
                                </p:cTn>
                              </p:par>
                              <p:par>
                                <p:cTn id="19" presetID="22" presetClass="entr" presetSubtype="4" fill="hold" grpId="0" nodeType="withEffect">
                                  <p:stCondLst>
                                    <p:cond delay="1500"/>
                                  </p:stCondLst>
                                  <p:childTnLst>
                                    <p:set>
                                      <p:cBhvr>
                                        <p:cTn id="20" dur="1" fill="hold">
                                          <p:stCondLst>
                                            <p:cond delay="0"/>
                                          </p:stCondLst>
                                        </p:cTn>
                                        <p:tgtEl>
                                          <p:spTgt spid="27"/>
                                        </p:tgtEl>
                                        <p:attrNameLst>
                                          <p:attrName>style.visibility</p:attrName>
                                        </p:attrNameLst>
                                      </p:cBhvr>
                                      <p:to>
                                        <p:strVal val="visible"/>
                                      </p:to>
                                    </p:set>
                                    <p:animEffect transition="in" filter="wipe(down)">
                                      <p:cBhvr>
                                        <p:cTn id="21" dur="500"/>
                                        <p:tgtEl>
                                          <p:spTgt spid="27"/>
                                        </p:tgtEl>
                                      </p:cBhvr>
                                    </p:animEffect>
                                  </p:childTnLst>
                                </p:cTn>
                              </p:par>
                            </p:childTnLst>
                          </p:cTn>
                        </p:par>
                        <p:par>
                          <p:cTn id="22" fill="hold">
                            <p:stCondLst>
                              <p:cond delay="2000"/>
                            </p:stCondLst>
                            <p:childTnLst>
                              <p:par>
                                <p:cTn id="23" presetID="22" presetClass="entr" presetSubtype="2" fill="hold" grpId="0" nodeType="after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wipe(right)">
                                      <p:cBhvr>
                                        <p:cTn id="25" dur="500"/>
                                        <p:tgtEl>
                                          <p:spTgt spid="29"/>
                                        </p:tgtEl>
                                      </p:cBhvr>
                                    </p:animEffect>
                                  </p:childTnLst>
                                </p:cTn>
                              </p:par>
                              <p:par>
                                <p:cTn id="26" presetID="22" presetClass="entr" presetSubtype="2" fill="hold" grpId="0" nodeType="with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wipe(right)">
                                      <p:cBhvr>
                                        <p:cTn id="28" dur="500"/>
                                        <p:tgtEl>
                                          <p:spTgt spid="30"/>
                                        </p:tgtEl>
                                      </p:cBhvr>
                                    </p:animEffect>
                                  </p:childTnLst>
                                </p:cTn>
                              </p:par>
                            </p:childTnLst>
                          </p:cTn>
                        </p:par>
                        <p:par>
                          <p:cTn id="29" fill="hold">
                            <p:stCondLst>
                              <p:cond delay="2500"/>
                            </p:stCondLst>
                            <p:childTnLst>
                              <p:par>
                                <p:cTn id="30" presetID="42" presetClass="entr" presetSubtype="0" fill="hold" grpId="0" nodeType="after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1000"/>
                                        <p:tgtEl>
                                          <p:spTgt spid="34"/>
                                        </p:tgtEl>
                                      </p:cBhvr>
                                    </p:animEffect>
                                    <p:anim calcmode="lin" valueType="num">
                                      <p:cBhvr>
                                        <p:cTn id="33" dur="1000" fill="hold"/>
                                        <p:tgtEl>
                                          <p:spTgt spid="34"/>
                                        </p:tgtEl>
                                        <p:attrNameLst>
                                          <p:attrName>ppt_x</p:attrName>
                                        </p:attrNameLst>
                                      </p:cBhvr>
                                      <p:tavLst>
                                        <p:tav tm="0">
                                          <p:val>
                                            <p:strVal val="#ppt_x"/>
                                          </p:val>
                                        </p:tav>
                                        <p:tav tm="100000">
                                          <p:val>
                                            <p:strVal val="#ppt_x"/>
                                          </p:val>
                                        </p:tav>
                                      </p:tavLst>
                                    </p:anim>
                                    <p:anim calcmode="lin" valueType="num">
                                      <p:cBhvr>
                                        <p:cTn id="34" dur="1000" fill="hold"/>
                                        <p:tgtEl>
                                          <p:spTgt spid="34"/>
                                        </p:tgtEl>
                                        <p:attrNameLst>
                                          <p:attrName>ppt_y</p:attrName>
                                        </p:attrNameLst>
                                      </p:cBhvr>
                                      <p:tavLst>
                                        <p:tav tm="0">
                                          <p:val>
                                            <p:strVal val="#ppt_y+.1"/>
                                          </p:val>
                                        </p:tav>
                                        <p:tav tm="100000">
                                          <p:val>
                                            <p:strVal val="#ppt_y"/>
                                          </p:val>
                                        </p:tav>
                                      </p:tavLst>
                                    </p:anim>
                                  </p:childTnLst>
                                </p:cTn>
                              </p:par>
                            </p:childTnLst>
                          </p:cTn>
                        </p:par>
                        <p:par>
                          <p:cTn id="35" fill="hold">
                            <p:stCondLst>
                              <p:cond delay="3500"/>
                            </p:stCondLst>
                            <p:childTnLst>
                              <p:par>
                                <p:cTn id="36" presetID="22" presetClass="entr" presetSubtype="8" fill="hold" grpId="0" nodeType="afterEffect">
                                  <p:stCondLst>
                                    <p:cond delay="0"/>
                                  </p:stCondLst>
                                  <p:childTnLst>
                                    <p:set>
                                      <p:cBhvr>
                                        <p:cTn id="37" dur="1" fill="hold">
                                          <p:stCondLst>
                                            <p:cond delay="0"/>
                                          </p:stCondLst>
                                        </p:cTn>
                                        <p:tgtEl>
                                          <p:spTgt spid="31"/>
                                        </p:tgtEl>
                                        <p:attrNameLst>
                                          <p:attrName>style.visibility</p:attrName>
                                        </p:attrNameLst>
                                      </p:cBhvr>
                                      <p:to>
                                        <p:strVal val="visible"/>
                                      </p:to>
                                    </p:set>
                                    <p:animEffect transition="in" filter="wipe(left)">
                                      <p:cBhvr>
                                        <p:cTn id="38" dur="500"/>
                                        <p:tgtEl>
                                          <p:spTgt spid="31"/>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wipe(left)">
                                      <p:cBhvr>
                                        <p:cTn id="41" dur="500"/>
                                        <p:tgtEl>
                                          <p:spTgt spid="32"/>
                                        </p:tgtEl>
                                      </p:cBhvr>
                                    </p:animEffect>
                                  </p:childTnLst>
                                </p:cTn>
                              </p:par>
                            </p:childTnLst>
                          </p:cTn>
                        </p:par>
                        <p:par>
                          <p:cTn id="42" fill="hold">
                            <p:stCondLst>
                              <p:cond delay="4000"/>
                            </p:stCondLst>
                            <p:childTnLst>
                              <p:par>
                                <p:cTn id="43" presetID="42" presetClass="entr" presetSubtype="0" fill="hold" grpId="0" nodeType="afterEffect">
                                  <p:stCondLst>
                                    <p:cond delay="0"/>
                                  </p:stCondLst>
                                  <p:childTnLst>
                                    <p:set>
                                      <p:cBhvr>
                                        <p:cTn id="44" dur="1" fill="hold">
                                          <p:stCondLst>
                                            <p:cond delay="0"/>
                                          </p:stCondLst>
                                        </p:cTn>
                                        <p:tgtEl>
                                          <p:spTgt spid="35"/>
                                        </p:tgtEl>
                                        <p:attrNameLst>
                                          <p:attrName>style.visibility</p:attrName>
                                        </p:attrNameLst>
                                      </p:cBhvr>
                                      <p:to>
                                        <p:strVal val="visible"/>
                                      </p:to>
                                    </p:set>
                                    <p:animEffect transition="in" filter="fade">
                                      <p:cBhvr>
                                        <p:cTn id="45" dur="1000"/>
                                        <p:tgtEl>
                                          <p:spTgt spid="35"/>
                                        </p:tgtEl>
                                      </p:cBhvr>
                                    </p:animEffect>
                                    <p:anim calcmode="lin" valueType="num">
                                      <p:cBhvr>
                                        <p:cTn id="46" dur="1000" fill="hold"/>
                                        <p:tgtEl>
                                          <p:spTgt spid="35"/>
                                        </p:tgtEl>
                                        <p:attrNameLst>
                                          <p:attrName>ppt_x</p:attrName>
                                        </p:attrNameLst>
                                      </p:cBhvr>
                                      <p:tavLst>
                                        <p:tav tm="0">
                                          <p:val>
                                            <p:strVal val="#ppt_x"/>
                                          </p:val>
                                        </p:tav>
                                        <p:tav tm="100000">
                                          <p:val>
                                            <p:strVal val="#ppt_x"/>
                                          </p:val>
                                        </p:tav>
                                      </p:tavLst>
                                    </p:anim>
                                    <p:anim calcmode="lin" valueType="num">
                                      <p:cBhvr>
                                        <p:cTn id="47" dur="1000" fill="hold"/>
                                        <p:tgtEl>
                                          <p:spTgt spid="35"/>
                                        </p:tgtEl>
                                        <p:attrNameLst>
                                          <p:attrName>ppt_y</p:attrName>
                                        </p:attrNameLst>
                                      </p:cBhvr>
                                      <p:tavLst>
                                        <p:tav tm="0">
                                          <p:val>
                                            <p:strVal val="#ppt_y+.1"/>
                                          </p:val>
                                        </p:tav>
                                        <p:tav tm="100000">
                                          <p:val>
                                            <p:strVal val="#ppt_y"/>
                                          </p:val>
                                        </p:tav>
                                      </p:tavLst>
                                    </p:anim>
                                  </p:childTnLst>
                                </p:cTn>
                              </p:par>
                            </p:childTnLst>
                          </p:cTn>
                        </p:par>
                        <p:par>
                          <p:cTn id="48" fill="hold">
                            <p:stCondLst>
                              <p:cond delay="5000"/>
                            </p:stCondLst>
                            <p:childTnLst>
                              <p:par>
                                <p:cTn id="49" presetID="42" presetClass="entr" presetSubtype="0" fill="hold" grpId="0" nodeType="afterEffect">
                                  <p:stCondLst>
                                    <p:cond delay="0"/>
                                  </p:stCondLst>
                                  <p:childTnLst>
                                    <p:set>
                                      <p:cBhvr>
                                        <p:cTn id="50" dur="1" fill="hold">
                                          <p:stCondLst>
                                            <p:cond delay="0"/>
                                          </p:stCondLst>
                                        </p:cTn>
                                        <p:tgtEl>
                                          <p:spTgt spid="36"/>
                                        </p:tgtEl>
                                        <p:attrNameLst>
                                          <p:attrName>style.visibility</p:attrName>
                                        </p:attrNameLst>
                                      </p:cBhvr>
                                      <p:to>
                                        <p:strVal val="visible"/>
                                      </p:to>
                                    </p:set>
                                    <p:animEffect transition="in" filter="fade">
                                      <p:cBhvr>
                                        <p:cTn id="51" dur="1000"/>
                                        <p:tgtEl>
                                          <p:spTgt spid="36"/>
                                        </p:tgtEl>
                                      </p:cBhvr>
                                    </p:animEffect>
                                    <p:anim calcmode="lin" valueType="num">
                                      <p:cBhvr>
                                        <p:cTn id="52" dur="1000" fill="hold"/>
                                        <p:tgtEl>
                                          <p:spTgt spid="36"/>
                                        </p:tgtEl>
                                        <p:attrNameLst>
                                          <p:attrName>ppt_x</p:attrName>
                                        </p:attrNameLst>
                                      </p:cBhvr>
                                      <p:tavLst>
                                        <p:tav tm="0">
                                          <p:val>
                                            <p:strVal val="#ppt_x"/>
                                          </p:val>
                                        </p:tav>
                                        <p:tav tm="100000">
                                          <p:val>
                                            <p:strVal val="#ppt_x"/>
                                          </p:val>
                                        </p:tav>
                                      </p:tavLst>
                                    </p:anim>
                                    <p:anim calcmode="lin" valueType="num">
                                      <p:cBhvr>
                                        <p:cTn id="53" dur="1000" fill="hold"/>
                                        <p:tgtEl>
                                          <p:spTgt spid="36"/>
                                        </p:tgtEl>
                                        <p:attrNameLst>
                                          <p:attrName>ppt_y</p:attrName>
                                        </p:attrNameLst>
                                      </p:cBhvr>
                                      <p:tavLst>
                                        <p:tav tm="0">
                                          <p:val>
                                            <p:strVal val="#ppt_y+.1"/>
                                          </p:val>
                                        </p:tav>
                                        <p:tav tm="100000">
                                          <p:val>
                                            <p:strVal val="#ppt_y"/>
                                          </p:val>
                                        </p:tav>
                                      </p:tavLst>
                                    </p:anim>
                                  </p:childTnLst>
                                </p:cTn>
                              </p:par>
                            </p:childTnLst>
                          </p:cTn>
                        </p:par>
                        <p:par>
                          <p:cTn id="54" fill="hold">
                            <p:stCondLst>
                              <p:cond delay="6000"/>
                            </p:stCondLst>
                            <p:childTnLst>
                              <p:par>
                                <p:cTn id="55" presetID="42" presetClass="entr" presetSubtype="0" fill="hold" grpId="0" nodeType="afterEffect">
                                  <p:stCondLst>
                                    <p:cond delay="0"/>
                                  </p:stCondLst>
                                  <p:childTnLst>
                                    <p:set>
                                      <p:cBhvr>
                                        <p:cTn id="56" dur="1" fill="hold">
                                          <p:stCondLst>
                                            <p:cond delay="0"/>
                                          </p:stCondLst>
                                        </p:cTn>
                                        <p:tgtEl>
                                          <p:spTgt spid="37"/>
                                        </p:tgtEl>
                                        <p:attrNameLst>
                                          <p:attrName>style.visibility</p:attrName>
                                        </p:attrNameLst>
                                      </p:cBhvr>
                                      <p:to>
                                        <p:strVal val="visible"/>
                                      </p:to>
                                    </p:set>
                                    <p:animEffect transition="in" filter="fade">
                                      <p:cBhvr>
                                        <p:cTn id="57" dur="1000"/>
                                        <p:tgtEl>
                                          <p:spTgt spid="37"/>
                                        </p:tgtEl>
                                      </p:cBhvr>
                                    </p:animEffect>
                                    <p:anim calcmode="lin" valueType="num">
                                      <p:cBhvr>
                                        <p:cTn id="58" dur="1000" fill="hold"/>
                                        <p:tgtEl>
                                          <p:spTgt spid="37"/>
                                        </p:tgtEl>
                                        <p:attrNameLst>
                                          <p:attrName>ppt_x</p:attrName>
                                        </p:attrNameLst>
                                      </p:cBhvr>
                                      <p:tavLst>
                                        <p:tav tm="0">
                                          <p:val>
                                            <p:strVal val="#ppt_x"/>
                                          </p:val>
                                        </p:tav>
                                        <p:tav tm="100000">
                                          <p:val>
                                            <p:strVal val="#ppt_x"/>
                                          </p:val>
                                        </p:tav>
                                      </p:tavLst>
                                    </p:anim>
                                    <p:anim calcmode="lin" valueType="num">
                                      <p:cBhvr>
                                        <p:cTn id="5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31" grpId="0" animBg="1"/>
      <p:bldP spid="32" grpId="0" animBg="1"/>
      <p:bldP spid="33" grpId="0" animBg="1"/>
      <p:bldP spid="34" grpId="0"/>
      <p:bldP spid="35" grpId="0"/>
      <p:bldP spid="36" grpId="0"/>
      <p:bldP spid="3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1829127" y="1412776"/>
            <a:ext cx="2776981" cy="3423714"/>
            <a:chOff x="304568" y="1157414"/>
            <a:chExt cx="2777343" cy="3423714"/>
          </a:xfrm>
        </p:grpSpPr>
        <p:grpSp>
          <p:nvGrpSpPr>
            <p:cNvPr id="6" name="组合 5"/>
            <p:cNvGrpSpPr/>
            <p:nvPr/>
          </p:nvGrpSpPr>
          <p:grpSpPr>
            <a:xfrm>
              <a:off x="304568" y="1157414"/>
              <a:ext cx="2717228" cy="576064"/>
              <a:chOff x="304568" y="1157414"/>
              <a:chExt cx="2717228" cy="576064"/>
            </a:xfrm>
          </p:grpSpPr>
          <p:sp>
            <p:nvSpPr>
              <p:cNvPr id="12" name="圆角矩形 11"/>
              <p:cNvSpPr/>
              <p:nvPr/>
            </p:nvSpPr>
            <p:spPr>
              <a:xfrm>
                <a:off x="323528" y="1168299"/>
                <a:ext cx="2698268" cy="564238"/>
              </a:xfrm>
              <a:prstGeom prst="roundRect">
                <a:avLst>
                  <a:gd name="adj" fmla="val 48538"/>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zh-CN" altLang="en-US" dirty="0">
                    <a:solidFill>
                      <a:schemeClr val="tx1">
                        <a:lumMod val="50000"/>
                        <a:lumOff val="50000"/>
                      </a:schemeClr>
                    </a:solidFill>
                    <a:latin typeface="+mn-ea"/>
                    <a:cs typeface="+mn-ea"/>
                  </a:rPr>
                  <a:t>输入标题文字</a:t>
                </a:r>
                <a:endParaRPr lang="zh-CN" altLang="en-US" dirty="0">
                  <a:solidFill>
                    <a:schemeClr val="tx1">
                      <a:lumMod val="50000"/>
                      <a:lumOff val="50000"/>
                    </a:schemeClr>
                  </a:solidFill>
                  <a:latin typeface="+mn-ea"/>
                  <a:cs typeface="+mn-ea"/>
                </a:endParaRPr>
              </a:p>
            </p:txBody>
          </p:sp>
          <p:grpSp>
            <p:nvGrpSpPr>
              <p:cNvPr id="13" name="组合 12"/>
              <p:cNvGrpSpPr/>
              <p:nvPr/>
            </p:nvGrpSpPr>
            <p:grpSpPr>
              <a:xfrm>
                <a:off x="304568" y="1157414"/>
                <a:ext cx="576064" cy="576064"/>
                <a:chOff x="1328815" y="1874587"/>
                <a:chExt cx="576064" cy="576064"/>
              </a:xfrm>
            </p:grpSpPr>
            <p:sp>
              <p:nvSpPr>
                <p:cNvPr id="14" name="椭圆 13"/>
                <p:cNvSpPr/>
                <p:nvPr/>
              </p:nvSpPr>
              <p:spPr>
                <a:xfrm>
                  <a:off x="1328815" y="1874587"/>
                  <a:ext cx="576064" cy="576064"/>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15" name="椭圆 14"/>
                <p:cNvSpPr/>
                <p:nvPr/>
              </p:nvSpPr>
              <p:spPr>
                <a:xfrm>
                  <a:off x="1378742" y="1924514"/>
                  <a:ext cx="476209" cy="476209"/>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16" name="右箭头 15"/>
                <p:cNvSpPr/>
                <p:nvPr/>
              </p:nvSpPr>
              <p:spPr>
                <a:xfrm>
                  <a:off x="1440481" y="2026987"/>
                  <a:ext cx="360040" cy="262070"/>
                </a:xfrm>
                <a:prstGeom prst="rightArrow">
                  <a:avLst>
                    <a:gd name="adj1" fmla="val 44302"/>
                    <a:gd name="adj2" fmla="val 81732"/>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grpSp>
        <p:cxnSp>
          <p:nvCxnSpPr>
            <p:cNvPr id="7" name="直接连接符 6"/>
            <p:cNvCxnSpPr/>
            <p:nvPr/>
          </p:nvCxnSpPr>
          <p:spPr>
            <a:xfrm flipH="1">
              <a:off x="3043697" y="1487691"/>
              <a:ext cx="959" cy="3051262"/>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8" name="Text Box 13"/>
            <p:cNvSpPr txBox="1">
              <a:spLocks noChangeArrowheads="1"/>
            </p:cNvSpPr>
            <p:nvPr/>
          </p:nvSpPr>
          <p:spPr bwMode="gray">
            <a:xfrm>
              <a:off x="519524" y="2173827"/>
              <a:ext cx="1666875" cy="1277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p:txBody>
        </p:sp>
        <p:cxnSp>
          <p:nvCxnSpPr>
            <p:cNvPr id="9" name="直接连接符 8"/>
            <p:cNvCxnSpPr/>
            <p:nvPr/>
          </p:nvCxnSpPr>
          <p:spPr>
            <a:xfrm>
              <a:off x="323528" y="1487691"/>
              <a:ext cx="0" cy="3051262"/>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323528" y="4538953"/>
              <a:ext cx="2721128" cy="0"/>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1" name="半闭框 10"/>
            <p:cNvSpPr/>
            <p:nvPr/>
          </p:nvSpPr>
          <p:spPr>
            <a:xfrm flipH="1" flipV="1">
              <a:off x="2564524" y="4043560"/>
              <a:ext cx="517387" cy="537568"/>
            </a:xfrm>
            <a:prstGeom prst="halfFrame">
              <a:avLst>
                <a:gd name="adj1" fmla="val 36492"/>
                <a:gd name="adj2" fmla="val 36492"/>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grpSp>
        <p:nvGrpSpPr>
          <p:cNvPr id="17" name="组合 16"/>
          <p:cNvGrpSpPr/>
          <p:nvPr/>
        </p:nvGrpSpPr>
        <p:grpSpPr>
          <a:xfrm>
            <a:off x="4728028" y="1412776"/>
            <a:ext cx="2758024" cy="3423714"/>
            <a:chOff x="3203848" y="1157414"/>
            <a:chExt cx="2758383" cy="3423714"/>
          </a:xfrm>
        </p:grpSpPr>
        <p:cxnSp>
          <p:nvCxnSpPr>
            <p:cNvPr id="18" name="直接连接符 17"/>
            <p:cNvCxnSpPr/>
            <p:nvPr/>
          </p:nvCxnSpPr>
          <p:spPr>
            <a:xfrm>
              <a:off x="3203848" y="1487691"/>
              <a:ext cx="0" cy="3051262"/>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5924017" y="1487691"/>
              <a:ext cx="959" cy="3051262"/>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Text Box 13"/>
            <p:cNvSpPr txBox="1">
              <a:spLocks noChangeArrowheads="1"/>
            </p:cNvSpPr>
            <p:nvPr/>
          </p:nvSpPr>
          <p:spPr bwMode="gray">
            <a:xfrm>
              <a:off x="3399844" y="2173827"/>
              <a:ext cx="1666875" cy="1277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p:txBody>
        </p:sp>
        <p:cxnSp>
          <p:nvCxnSpPr>
            <p:cNvPr id="21" name="直接连接符 20"/>
            <p:cNvCxnSpPr/>
            <p:nvPr/>
          </p:nvCxnSpPr>
          <p:spPr>
            <a:xfrm>
              <a:off x="3203848" y="4538953"/>
              <a:ext cx="2721128" cy="0"/>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2" name="半闭框 21"/>
            <p:cNvSpPr/>
            <p:nvPr/>
          </p:nvSpPr>
          <p:spPr>
            <a:xfrm flipH="1" flipV="1">
              <a:off x="5444844" y="4043560"/>
              <a:ext cx="517387" cy="537568"/>
            </a:xfrm>
            <a:prstGeom prst="halfFrame">
              <a:avLst>
                <a:gd name="adj1" fmla="val 36492"/>
                <a:gd name="adj2" fmla="val 36492"/>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nvGrpSpPr>
            <p:cNvPr id="23" name="组合 22"/>
            <p:cNvGrpSpPr/>
            <p:nvPr/>
          </p:nvGrpSpPr>
          <p:grpSpPr>
            <a:xfrm>
              <a:off x="3205452" y="1157414"/>
              <a:ext cx="2698268" cy="576064"/>
              <a:chOff x="3205452" y="1157414"/>
              <a:chExt cx="2698268" cy="576064"/>
            </a:xfrm>
          </p:grpSpPr>
          <p:sp>
            <p:nvSpPr>
              <p:cNvPr id="24" name="圆角矩形 23"/>
              <p:cNvSpPr/>
              <p:nvPr/>
            </p:nvSpPr>
            <p:spPr>
              <a:xfrm>
                <a:off x="3205452" y="1168299"/>
                <a:ext cx="2698268" cy="564238"/>
              </a:xfrm>
              <a:prstGeom prst="roundRect">
                <a:avLst>
                  <a:gd name="adj" fmla="val 48538"/>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zh-CN" altLang="en-US" dirty="0">
                    <a:solidFill>
                      <a:schemeClr val="tx1">
                        <a:lumMod val="50000"/>
                        <a:lumOff val="50000"/>
                      </a:schemeClr>
                    </a:solidFill>
                    <a:latin typeface="+mn-ea"/>
                    <a:cs typeface="+mn-ea"/>
                  </a:rPr>
                  <a:t>输入标题文字</a:t>
                </a:r>
                <a:endParaRPr lang="zh-CN" altLang="en-US" dirty="0">
                  <a:solidFill>
                    <a:schemeClr val="tx1">
                      <a:lumMod val="50000"/>
                      <a:lumOff val="50000"/>
                    </a:schemeClr>
                  </a:solidFill>
                  <a:latin typeface="+mn-ea"/>
                  <a:cs typeface="+mn-ea"/>
                </a:endParaRPr>
              </a:p>
            </p:txBody>
          </p:sp>
          <p:grpSp>
            <p:nvGrpSpPr>
              <p:cNvPr id="25" name="组合 24"/>
              <p:cNvGrpSpPr/>
              <p:nvPr/>
            </p:nvGrpSpPr>
            <p:grpSpPr>
              <a:xfrm>
                <a:off x="3205452" y="1157414"/>
                <a:ext cx="576064" cy="576064"/>
                <a:chOff x="3205452" y="1157414"/>
                <a:chExt cx="576064" cy="576064"/>
              </a:xfrm>
            </p:grpSpPr>
            <p:sp>
              <p:nvSpPr>
                <p:cNvPr id="26" name="椭圆 25"/>
                <p:cNvSpPr/>
                <p:nvPr/>
              </p:nvSpPr>
              <p:spPr>
                <a:xfrm>
                  <a:off x="3205452" y="1157414"/>
                  <a:ext cx="576064" cy="576064"/>
                </a:xfrm>
                <a:prstGeom prst="ellipse">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27" name="椭圆 26"/>
                <p:cNvSpPr/>
                <p:nvPr/>
              </p:nvSpPr>
              <p:spPr>
                <a:xfrm>
                  <a:off x="3255379" y="1207341"/>
                  <a:ext cx="476209" cy="476209"/>
                </a:xfrm>
                <a:prstGeom prst="ellips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28" name="右箭头 27"/>
                <p:cNvSpPr/>
                <p:nvPr/>
              </p:nvSpPr>
              <p:spPr>
                <a:xfrm>
                  <a:off x="3317118" y="1309814"/>
                  <a:ext cx="360040" cy="262070"/>
                </a:xfrm>
                <a:prstGeom prst="rightArrow">
                  <a:avLst>
                    <a:gd name="adj1" fmla="val 44302"/>
                    <a:gd name="adj2" fmla="val 81732"/>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grpSp>
      </p:grpSp>
      <p:grpSp>
        <p:nvGrpSpPr>
          <p:cNvPr id="29" name="组合 28"/>
          <p:cNvGrpSpPr/>
          <p:nvPr/>
        </p:nvGrpSpPr>
        <p:grpSpPr>
          <a:xfrm>
            <a:off x="7597088" y="1421946"/>
            <a:ext cx="2775136" cy="3414544"/>
            <a:chOff x="6073282" y="1166584"/>
            <a:chExt cx="2775497" cy="3414544"/>
          </a:xfrm>
        </p:grpSpPr>
        <p:cxnSp>
          <p:nvCxnSpPr>
            <p:cNvPr id="30" name="直接连接符 29"/>
            <p:cNvCxnSpPr/>
            <p:nvPr/>
          </p:nvCxnSpPr>
          <p:spPr>
            <a:xfrm flipH="1">
              <a:off x="8810565" y="1487691"/>
              <a:ext cx="959" cy="3051262"/>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1" name="Text Box 13"/>
            <p:cNvSpPr txBox="1">
              <a:spLocks noChangeArrowheads="1"/>
            </p:cNvSpPr>
            <p:nvPr/>
          </p:nvSpPr>
          <p:spPr bwMode="gray">
            <a:xfrm>
              <a:off x="6286392" y="2173827"/>
              <a:ext cx="1666875" cy="12772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a:t>
              </a:r>
              <a:endParaRPr lang="en-US" altLang="zh-CN" sz="1400" dirty="0">
                <a:solidFill>
                  <a:schemeClr val="tx1">
                    <a:lumMod val="50000"/>
                    <a:lumOff val="50000"/>
                  </a:schemeClr>
                </a:solidFill>
                <a:latin typeface="+mn-ea"/>
                <a:ea typeface="+mn-ea"/>
                <a:cs typeface="+mn-ea"/>
              </a:endParaRPr>
            </a:p>
          </p:txBody>
        </p:sp>
        <p:cxnSp>
          <p:nvCxnSpPr>
            <p:cNvPr id="32" name="直接连接符 31"/>
            <p:cNvCxnSpPr/>
            <p:nvPr/>
          </p:nvCxnSpPr>
          <p:spPr>
            <a:xfrm>
              <a:off x="6090396" y="1487691"/>
              <a:ext cx="0" cy="3051262"/>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6090396" y="4538953"/>
              <a:ext cx="2721128" cy="0"/>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4" name="半闭框 33"/>
            <p:cNvSpPr/>
            <p:nvPr/>
          </p:nvSpPr>
          <p:spPr>
            <a:xfrm flipH="1" flipV="1">
              <a:off x="8331392" y="4043560"/>
              <a:ext cx="517387" cy="537568"/>
            </a:xfrm>
            <a:prstGeom prst="halfFrame">
              <a:avLst>
                <a:gd name="adj1" fmla="val 36492"/>
                <a:gd name="adj2" fmla="val 36492"/>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nvGrpSpPr>
            <p:cNvPr id="35" name="组合 34"/>
            <p:cNvGrpSpPr/>
            <p:nvPr/>
          </p:nvGrpSpPr>
          <p:grpSpPr>
            <a:xfrm>
              <a:off x="6073282" y="1166584"/>
              <a:ext cx="2698268" cy="581308"/>
              <a:chOff x="6073282" y="1166584"/>
              <a:chExt cx="2698268" cy="581308"/>
            </a:xfrm>
          </p:grpSpPr>
          <p:sp>
            <p:nvSpPr>
              <p:cNvPr id="36" name="圆角矩形 35"/>
              <p:cNvSpPr/>
              <p:nvPr/>
            </p:nvSpPr>
            <p:spPr>
              <a:xfrm>
                <a:off x="6073282" y="1183654"/>
                <a:ext cx="2698268" cy="564238"/>
              </a:xfrm>
              <a:prstGeom prst="roundRect">
                <a:avLst>
                  <a:gd name="adj" fmla="val 48538"/>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zh-CN" altLang="en-US" dirty="0">
                    <a:solidFill>
                      <a:schemeClr val="tx1">
                        <a:lumMod val="50000"/>
                        <a:lumOff val="50000"/>
                      </a:schemeClr>
                    </a:solidFill>
                    <a:latin typeface="+mn-ea"/>
                    <a:cs typeface="+mn-ea"/>
                  </a:rPr>
                  <a:t>输入标题文字</a:t>
                </a:r>
                <a:endParaRPr lang="zh-CN" altLang="en-US" dirty="0">
                  <a:solidFill>
                    <a:schemeClr val="tx1">
                      <a:lumMod val="50000"/>
                      <a:lumOff val="50000"/>
                    </a:schemeClr>
                  </a:solidFill>
                  <a:latin typeface="+mn-ea"/>
                  <a:cs typeface="+mn-ea"/>
                </a:endParaRPr>
              </a:p>
            </p:txBody>
          </p:sp>
          <p:grpSp>
            <p:nvGrpSpPr>
              <p:cNvPr id="37" name="组合 36"/>
              <p:cNvGrpSpPr/>
              <p:nvPr/>
            </p:nvGrpSpPr>
            <p:grpSpPr>
              <a:xfrm>
                <a:off x="6073282" y="1166584"/>
                <a:ext cx="576064" cy="576064"/>
                <a:chOff x="6073282" y="1166584"/>
                <a:chExt cx="576064" cy="576064"/>
              </a:xfrm>
            </p:grpSpPr>
            <p:sp>
              <p:nvSpPr>
                <p:cNvPr id="38" name="椭圆 37"/>
                <p:cNvSpPr/>
                <p:nvPr/>
              </p:nvSpPr>
              <p:spPr>
                <a:xfrm>
                  <a:off x="6073282" y="1166584"/>
                  <a:ext cx="576064" cy="576064"/>
                </a:xfrm>
                <a:prstGeom prst="ellipse">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39" name="椭圆 38"/>
                <p:cNvSpPr/>
                <p:nvPr/>
              </p:nvSpPr>
              <p:spPr>
                <a:xfrm>
                  <a:off x="6123209" y="1216511"/>
                  <a:ext cx="476209" cy="476209"/>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40" name="右箭头 39"/>
                <p:cNvSpPr/>
                <p:nvPr/>
              </p:nvSpPr>
              <p:spPr>
                <a:xfrm>
                  <a:off x="6184948" y="1318984"/>
                  <a:ext cx="360040" cy="262070"/>
                </a:xfrm>
                <a:prstGeom prst="rightArrow">
                  <a:avLst>
                    <a:gd name="adj1" fmla="val 44302"/>
                    <a:gd name="adj2" fmla="val 81732"/>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grpSp>
      </p:grpSp>
      <p:grpSp>
        <p:nvGrpSpPr>
          <p:cNvPr id="41" name="组合 40"/>
          <p:cNvGrpSpPr/>
          <p:nvPr/>
        </p:nvGrpSpPr>
        <p:grpSpPr>
          <a:xfrm>
            <a:off x="1784209" y="4980506"/>
            <a:ext cx="8625830" cy="1413350"/>
            <a:chOff x="259646" y="4725144"/>
            <a:chExt cx="8626953" cy="1413350"/>
          </a:xfrm>
        </p:grpSpPr>
        <p:grpSp>
          <p:nvGrpSpPr>
            <p:cNvPr id="42" name="组合 41"/>
            <p:cNvGrpSpPr/>
            <p:nvPr/>
          </p:nvGrpSpPr>
          <p:grpSpPr>
            <a:xfrm>
              <a:off x="280343" y="4977412"/>
              <a:ext cx="8578960" cy="1133786"/>
              <a:chOff x="1914151" y="3806738"/>
              <a:chExt cx="2721128" cy="3051262"/>
            </a:xfrm>
          </p:grpSpPr>
          <p:cxnSp>
            <p:nvCxnSpPr>
              <p:cNvPr id="51" name="直接连接符 50"/>
              <p:cNvCxnSpPr/>
              <p:nvPr/>
            </p:nvCxnSpPr>
            <p:spPr>
              <a:xfrm flipH="1">
                <a:off x="4634320" y="3806738"/>
                <a:ext cx="959" cy="3051262"/>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52" name="Text Box 13"/>
              <p:cNvSpPr txBox="1">
                <a:spLocks noChangeArrowheads="1"/>
              </p:cNvSpPr>
              <p:nvPr/>
            </p:nvSpPr>
            <p:spPr bwMode="gray">
              <a:xfrm>
                <a:off x="2110147" y="4786712"/>
                <a:ext cx="2357265" cy="169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   文字内容   文字内容   文字内容   文字内容   文字内容</a:t>
                </a:r>
                <a:endParaRPr lang="en-US" altLang="zh-CN" sz="1400" dirty="0">
                  <a:solidFill>
                    <a:schemeClr val="tx1">
                      <a:lumMod val="50000"/>
                      <a:lumOff val="50000"/>
                    </a:schemeClr>
                  </a:solidFill>
                  <a:latin typeface="+mn-ea"/>
                  <a:ea typeface="+mn-ea"/>
                  <a:cs typeface="+mn-ea"/>
                </a:endParaRPr>
              </a:p>
              <a:p>
                <a:pPr eaLnBrk="1" hangingPunct="1">
                  <a:spcBef>
                    <a:spcPct val="50000"/>
                  </a:spcBef>
                  <a:buFontTx/>
                  <a:buChar char="•"/>
                </a:pPr>
                <a:r>
                  <a:rPr lang="zh-CN" altLang="en-US" sz="1400" dirty="0">
                    <a:solidFill>
                      <a:schemeClr val="tx1">
                        <a:lumMod val="50000"/>
                        <a:lumOff val="50000"/>
                      </a:schemeClr>
                    </a:solidFill>
                    <a:latin typeface="+mn-ea"/>
                    <a:ea typeface="+mn-ea"/>
                    <a:cs typeface="+mn-ea"/>
                  </a:rPr>
                  <a:t>文字内容   文字内容   文字内容   文字内容   文字内容   文字内容</a:t>
                </a:r>
                <a:endParaRPr lang="en-US" altLang="zh-CN" sz="1400" dirty="0">
                  <a:solidFill>
                    <a:schemeClr val="tx1">
                      <a:lumMod val="50000"/>
                      <a:lumOff val="50000"/>
                    </a:schemeClr>
                  </a:solidFill>
                  <a:latin typeface="+mn-ea"/>
                  <a:ea typeface="+mn-ea"/>
                  <a:cs typeface="+mn-ea"/>
                </a:endParaRPr>
              </a:p>
            </p:txBody>
          </p:sp>
          <p:cxnSp>
            <p:nvCxnSpPr>
              <p:cNvPr id="53" name="直接连接符 52"/>
              <p:cNvCxnSpPr/>
              <p:nvPr/>
            </p:nvCxnSpPr>
            <p:spPr>
              <a:xfrm>
                <a:off x="1914151" y="3806738"/>
                <a:ext cx="0" cy="3051262"/>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914151" y="6858000"/>
                <a:ext cx="2721128" cy="0"/>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cxnSp>
          <p:nvCxnSpPr>
            <p:cNvPr id="43" name="直接连接符 42"/>
            <p:cNvCxnSpPr>
              <a:stCxn id="46" idx="3"/>
            </p:cNvCxnSpPr>
            <p:nvPr/>
          </p:nvCxnSpPr>
          <p:spPr>
            <a:xfrm flipV="1">
              <a:off x="2985210" y="4991404"/>
              <a:ext cx="5874093" cy="32404"/>
            </a:xfrm>
            <a:prstGeom prst="line">
              <a:avLst/>
            </a:prstGeom>
            <a:ln w="22225">
              <a:solidFill>
                <a:schemeClr val="bg1">
                  <a:lumMod val="50000"/>
                </a:schemeClr>
              </a:solidFill>
              <a:prstDash val="dash"/>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44" name="半闭框 43"/>
            <p:cNvSpPr/>
            <p:nvPr/>
          </p:nvSpPr>
          <p:spPr>
            <a:xfrm flipH="1" flipV="1">
              <a:off x="8369212" y="5600926"/>
              <a:ext cx="517387" cy="537568"/>
            </a:xfrm>
            <a:prstGeom prst="halfFrame">
              <a:avLst>
                <a:gd name="adj1" fmla="val 36492"/>
                <a:gd name="adj2" fmla="val 36492"/>
              </a:avLst>
            </a:prstGeom>
            <a:solidFill>
              <a:schemeClr val="bg1">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nvGrpSpPr>
            <p:cNvPr id="45" name="组合 44"/>
            <p:cNvGrpSpPr/>
            <p:nvPr/>
          </p:nvGrpSpPr>
          <p:grpSpPr>
            <a:xfrm>
              <a:off x="259646" y="4725144"/>
              <a:ext cx="2725564" cy="576064"/>
              <a:chOff x="259646" y="4725144"/>
              <a:chExt cx="2725564" cy="576064"/>
            </a:xfrm>
          </p:grpSpPr>
          <p:sp>
            <p:nvSpPr>
              <p:cNvPr id="46" name="圆角矩形 45"/>
              <p:cNvSpPr/>
              <p:nvPr/>
            </p:nvSpPr>
            <p:spPr>
              <a:xfrm>
                <a:off x="286942" y="4748241"/>
                <a:ext cx="2698268" cy="551134"/>
              </a:xfrm>
              <a:prstGeom prst="roundRect">
                <a:avLst>
                  <a:gd name="adj" fmla="val 48538"/>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zh-CN" altLang="en-US" dirty="0">
                    <a:solidFill>
                      <a:schemeClr val="tx1">
                        <a:lumMod val="50000"/>
                        <a:lumOff val="50000"/>
                      </a:schemeClr>
                    </a:solidFill>
                    <a:latin typeface="+mn-ea"/>
                    <a:cs typeface="+mn-ea"/>
                  </a:rPr>
                  <a:t>输入标题文字</a:t>
                </a:r>
                <a:endParaRPr lang="zh-CN" altLang="en-US" dirty="0">
                  <a:solidFill>
                    <a:schemeClr val="tx1">
                      <a:lumMod val="50000"/>
                      <a:lumOff val="50000"/>
                    </a:schemeClr>
                  </a:solidFill>
                  <a:latin typeface="+mn-ea"/>
                  <a:cs typeface="+mn-ea"/>
                </a:endParaRPr>
              </a:p>
            </p:txBody>
          </p:sp>
          <p:grpSp>
            <p:nvGrpSpPr>
              <p:cNvPr id="47" name="组合 46"/>
              <p:cNvGrpSpPr/>
              <p:nvPr/>
            </p:nvGrpSpPr>
            <p:grpSpPr>
              <a:xfrm>
                <a:off x="259646" y="4725144"/>
                <a:ext cx="576064" cy="576064"/>
                <a:chOff x="259646" y="4725144"/>
                <a:chExt cx="576064" cy="576064"/>
              </a:xfrm>
            </p:grpSpPr>
            <p:sp>
              <p:nvSpPr>
                <p:cNvPr id="48" name="椭圆 47"/>
                <p:cNvSpPr/>
                <p:nvPr/>
              </p:nvSpPr>
              <p:spPr>
                <a:xfrm>
                  <a:off x="259646" y="4725144"/>
                  <a:ext cx="576064" cy="576064"/>
                </a:xfrm>
                <a:prstGeom prst="ellipse">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49" name="椭圆 48"/>
                <p:cNvSpPr/>
                <p:nvPr/>
              </p:nvSpPr>
              <p:spPr>
                <a:xfrm>
                  <a:off x="309573" y="4775071"/>
                  <a:ext cx="476209" cy="476209"/>
                </a:xfrm>
                <a:prstGeom prst="ellipse">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zh-CN" altLang="en-US">
                    <a:solidFill>
                      <a:schemeClr val="tx1">
                        <a:lumMod val="50000"/>
                        <a:lumOff val="50000"/>
                      </a:schemeClr>
                    </a:solidFill>
                    <a:latin typeface="+mn-ea"/>
                    <a:cs typeface="+mn-ea"/>
                  </a:endParaRPr>
                </a:p>
              </p:txBody>
            </p:sp>
            <p:sp>
              <p:nvSpPr>
                <p:cNvPr id="50" name="右箭头 49"/>
                <p:cNvSpPr/>
                <p:nvPr/>
              </p:nvSpPr>
              <p:spPr>
                <a:xfrm>
                  <a:off x="371312" y="4877544"/>
                  <a:ext cx="360040" cy="262070"/>
                </a:xfrm>
                <a:prstGeom prst="rightArrow">
                  <a:avLst>
                    <a:gd name="adj1" fmla="val 44302"/>
                    <a:gd name="adj2" fmla="val 81732"/>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zh-CN" altLang="en-US">
                    <a:solidFill>
                      <a:schemeClr val="tx1">
                        <a:lumMod val="50000"/>
                        <a:lumOff val="50000"/>
                      </a:schemeClr>
                    </a:solidFill>
                    <a:latin typeface="+mn-ea"/>
                    <a:cs typeface="+mn-ea"/>
                  </a:endParaRPr>
                </a:p>
              </p:txBody>
            </p:sp>
          </p:grpSp>
        </p:grpSp>
      </p:grpSp>
      <p:sp>
        <p:nvSpPr>
          <p:cNvPr id="2" name="标题 1"/>
          <p:cNvSpPr>
            <a:spLocks noGrp="1"/>
          </p:cNvSpPr>
          <p:nvPr>
            <p:ph type="title"/>
          </p:nvPr>
        </p:nvSpPr>
        <p:spPr/>
        <p:txBody>
          <a:bodyPr/>
          <a:lstStyle/>
          <a:p>
            <a:r>
              <a:rPr lang="zh-CN" altLang="en-US" dirty="0">
                <a:ea typeface="+mn-ea"/>
                <a:cs typeface="+mn-ea"/>
              </a:rPr>
              <a:t>单击此处添加标题</a:t>
            </a:r>
            <a:endParaRPr lang="zh-CN" altLang="en-US" dirty="0">
              <a:ea typeface="+mn-ea"/>
              <a:cs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childTnLst>
                          </p:cTn>
                        </p:par>
                        <p:par>
                          <p:cTn id="16" fill="hold">
                            <p:stCondLst>
                              <p:cond delay="1500"/>
                            </p:stCondLst>
                            <p:childTnLst>
                              <p:par>
                                <p:cTn id="17" presetID="42" presetClass="entr" presetSubtype="0" fill="hold" nodeType="afterEffect">
                                  <p:stCondLst>
                                    <p:cond delay="0"/>
                                  </p:stCondLst>
                                  <p:childTnLst>
                                    <p:set>
                                      <p:cBhvr>
                                        <p:cTn id="18" dur="1" fill="hold">
                                          <p:stCondLst>
                                            <p:cond delay="0"/>
                                          </p:stCondLst>
                                        </p:cTn>
                                        <p:tgtEl>
                                          <p:spTgt spid="41"/>
                                        </p:tgtEl>
                                        <p:attrNameLst>
                                          <p:attrName>style.visibility</p:attrName>
                                        </p:attrNameLst>
                                      </p:cBhvr>
                                      <p:to>
                                        <p:strVal val="visible"/>
                                      </p:to>
                                    </p:set>
                                    <p:animEffect transition="in" filter="fade">
                                      <p:cBhvr>
                                        <p:cTn id="19" dur="1000"/>
                                        <p:tgtEl>
                                          <p:spTgt spid="41"/>
                                        </p:tgtEl>
                                      </p:cBhvr>
                                    </p:animEffect>
                                    <p:anim calcmode="lin" valueType="num">
                                      <p:cBhvr>
                                        <p:cTn id="20" dur="1000" fill="hold"/>
                                        <p:tgtEl>
                                          <p:spTgt spid="41"/>
                                        </p:tgtEl>
                                        <p:attrNameLst>
                                          <p:attrName>ppt_x</p:attrName>
                                        </p:attrNameLst>
                                      </p:cBhvr>
                                      <p:tavLst>
                                        <p:tav tm="0">
                                          <p:val>
                                            <p:strVal val="#ppt_x"/>
                                          </p:val>
                                        </p:tav>
                                        <p:tav tm="100000">
                                          <p:val>
                                            <p:strVal val="#ppt_x"/>
                                          </p:val>
                                        </p:tav>
                                      </p:tavLst>
                                    </p:anim>
                                    <p:anim calcmode="lin" valueType="num">
                                      <p:cBhvr>
                                        <p:cTn id="21"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夏雨家 https://xnwe.taobao.com/">
  <a:themeElements>
    <a:clrScheme name="自定义 2615">
      <a:dk1>
        <a:sysClr val="windowText" lastClr="000000"/>
      </a:dk1>
      <a:lt1>
        <a:sysClr val="window" lastClr="FFFFFF"/>
      </a:lt1>
      <a:dk2>
        <a:srgbClr val="4B778B"/>
      </a:dk2>
      <a:lt2>
        <a:srgbClr val="6092A9"/>
      </a:lt2>
      <a:accent1>
        <a:srgbClr val="6092A9"/>
      </a:accent1>
      <a:accent2>
        <a:srgbClr val="4B778B"/>
      </a:accent2>
      <a:accent3>
        <a:srgbClr val="6092A9"/>
      </a:accent3>
      <a:accent4>
        <a:srgbClr val="4B778B"/>
      </a:accent4>
      <a:accent5>
        <a:srgbClr val="6092A9"/>
      </a:accent5>
      <a:accent6>
        <a:srgbClr val="4B778B"/>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4399</Words>
  <Application>WPS 演示</Application>
  <PresentationFormat>自定义</PresentationFormat>
  <Paragraphs>665</Paragraphs>
  <Slides>30</Slides>
  <Notes>30</Notes>
  <HiddenSlides>0</HiddenSlides>
  <MMClips>1</MMClips>
  <ScaleCrop>false</ScaleCrop>
  <HeadingPairs>
    <vt:vector size="6" baseType="variant">
      <vt:variant>
        <vt:lpstr>已用的字体</vt:lpstr>
      </vt:variant>
      <vt:variant>
        <vt:i4>27</vt:i4>
      </vt:variant>
      <vt:variant>
        <vt:lpstr>主题</vt:lpstr>
      </vt:variant>
      <vt:variant>
        <vt:i4>1</vt:i4>
      </vt:variant>
      <vt:variant>
        <vt:lpstr>幻灯片标题</vt:lpstr>
      </vt:variant>
      <vt:variant>
        <vt:i4>30</vt:i4>
      </vt:variant>
    </vt:vector>
  </HeadingPairs>
  <TitlesOfParts>
    <vt:vector size="58" baseType="lpstr">
      <vt:lpstr>Arial</vt:lpstr>
      <vt:lpstr>方正书宋_GBK</vt:lpstr>
      <vt:lpstr>Wingdings</vt:lpstr>
      <vt:lpstr>微软雅黑</vt:lpstr>
      <vt:lpstr>仿宋_GB2312</vt:lpstr>
      <vt:lpstr>宋体</vt:lpstr>
      <vt:lpstr>冬青黑体简体中文</vt:lpstr>
      <vt:lpstr>Times New Roman</vt:lpstr>
      <vt:lpstr>Aller Light</vt:lpstr>
      <vt:lpstr>Helvetica</vt:lpstr>
      <vt:lpstr>Arial</vt:lpstr>
      <vt:lpstr>HY헤드라인M</vt:lpstr>
      <vt:lpstr>Haettenschweiler</vt:lpstr>
      <vt:lpstr>Calibri</vt:lpstr>
      <vt:lpstr>Calibri</vt:lpstr>
      <vt:lpstr>方正正纤黑简体</vt:lpstr>
      <vt:lpstr>Agency FB</vt:lpstr>
      <vt:lpstr>黑体-简</vt:lpstr>
      <vt:lpstr>宋体</vt:lpstr>
      <vt:lpstr>Arial Unicode MS</vt:lpstr>
      <vt:lpstr>Arial Black</vt:lpstr>
      <vt:lpstr>Helvetica Neue</vt:lpstr>
      <vt:lpstr>宋体-简</vt:lpstr>
      <vt:lpstr>苹方-简</vt:lpstr>
      <vt:lpstr>Apple SD Gothic Neo</vt:lpstr>
      <vt:lpstr>华文仿宋</vt:lpstr>
      <vt:lpstr>Thonburi</vt:lpstr>
      <vt:lpstr>夏雨家 https://xnwe.taobao.com/</vt:lpstr>
      <vt:lpstr>PowerPoint 演示文稿</vt:lpstr>
      <vt:lpstr>PowerPoint 演示文稿</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MICHAEL</dc:creator>
  <cp:lastModifiedBy>adothraki</cp:lastModifiedBy>
  <cp:revision>44</cp:revision>
  <dcterms:created xsi:type="dcterms:W3CDTF">2018-11-08T00:26:42Z</dcterms:created>
  <dcterms:modified xsi:type="dcterms:W3CDTF">2018-11-08T00:26:42Z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2052-1.2.5.490</vt:lpwstr>
  </property>
</Properties>
</file>

<file path=docProps/thumbnail.jpeg>
</file>